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60" r:id="rId4"/>
    <p:sldId id="318" r:id="rId5"/>
    <p:sldId id="319" r:id="rId6"/>
    <p:sldId id="321" r:id="rId7"/>
    <p:sldId id="328" r:id="rId8"/>
    <p:sldId id="323" r:id="rId9"/>
    <p:sldId id="324" r:id="rId10"/>
    <p:sldId id="320" r:id="rId11"/>
    <p:sldId id="329" r:id="rId12"/>
    <p:sldId id="326" r:id="rId13"/>
    <p:sldId id="330" r:id="rId14"/>
    <p:sldId id="331" r:id="rId15"/>
    <p:sldId id="332" r:id="rId16"/>
    <p:sldId id="291" r:id="rId17"/>
    <p:sldId id="316" r:id="rId18"/>
    <p:sldId id="333" r:id="rId19"/>
    <p:sldId id="334" r:id="rId20"/>
    <p:sldId id="25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等深淺樣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9" autoAdjust="0"/>
    <p:restoredTop sz="94660"/>
  </p:normalViewPr>
  <p:slideViewPr>
    <p:cSldViewPr snapToGrid="0">
      <p:cViewPr varScale="1">
        <p:scale>
          <a:sx n="70" d="100"/>
          <a:sy n="70" d="100"/>
        </p:scale>
        <p:origin x="4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image" Target="../media/image38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image" Target="../media/image41.jp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image" Target="../media/image44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image" Target="../media/image38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image" Target="../media/image41.jp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image" Target="../media/image44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D6FE5D-66BC-4F64-B5BA-1358773D3028}" type="doc">
      <dgm:prSet loTypeId="urn:microsoft.com/office/officeart/2005/8/layout/vProcess5" loCatId="process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15859302-3AE9-4126-A3D4-B32D941E40BC}">
      <dgm:prSet phldrT="[文字]"/>
      <dgm:spPr/>
      <dgm:t>
        <a:bodyPr/>
        <a:lstStyle/>
        <a:p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用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</a:rPr>
            <a:t>filter=50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，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</a:rPr>
            <a:t>offset=25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，將圖片切成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</a:rPr>
            <a:t>50*50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的大小，一次移動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</a:rPr>
            <a:t>25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，生成多張圖片</a:t>
          </a:r>
        </a:p>
      </dgm:t>
    </dgm:pt>
    <dgm:pt modelId="{33A0009B-3324-42E6-8641-42FE485698FD}" type="parTrans" cxnId="{D5D47577-9F3D-4162-9A1B-579DC34D6BA9}">
      <dgm:prSet/>
      <dgm:spPr/>
      <dgm:t>
        <a:bodyPr/>
        <a:lstStyle/>
        <a:p>
          <a:endParaRPr lang="zh-TW" altLang="en-US"/>
        </a:p>
      </dgm:t>
    </dgm:pt>
    <dgm:pt modelId="{DBBB7F17-50E7-4FD9-8B94-A7512919120F}" type="sibTrans" cxnId="{D5D47577-9F3D-4162-9A1B-579DC34D6BA9}">
      <dgm:prSet/>
      <dgm:spPr/>
      <dgm:t>
        <a:bodyPr/>
        <a:lstStyle/>
        <a:p>
          <a:endParaRPr lang="zh-TW" altLang="en-US"/>
        </a:p>
      </dgm:t>
    </dgm:pt>
    <dgm:pt modelId="{5D8A3B9A-6AAD-4D9C-B6EE-82AC5D227513}">
      <dgm:prSet phldrT="[文字]"/>
      <dgm:spPr/>
      <dgm:t>
        <a:bodyPr/>
        <a:lstStyle/>
        <a:p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將所有圖片用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  <a:latin typeface="+mj-ea"/>
            </a:rPr>
            <a:t>greycomatrix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  <a:latin typeface="+mj-ea"/>
            </a:rPr>
            <a:t>函數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  <a:latin typeface="+mj-ea"/>
            </a:rPr>
            <a:t>(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  <a:latin typeface="+mj-ea"/>
            </a:rPr>
            <a:t>關係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  <a:latin typeface="+mj-ea"/>
            </a:rPr>
            <a:t>[2],[0])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  <a:latin typeface="+mj-ea"/>
            </a:rPr>
            <a:t>生成灰階共生矩陣，用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  <a:latin typeface="+mj-ea"/>
            </a:rPr>
            <a:t>greycoprops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  <a:latin typeface="+mj-ea"/>
            </a:rPr>
            <a:t>計算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  <a:latin typeface="+mj-ea"/>
            </a:rPr>
            <a:t>correlation</a:t>
          </a:r>
          <a:endParaRPr lang="zh-TW" alt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32C2103D-DEB4-4125-B518-5D67D37D0E1A}" type="parTrans" cxnId="{94798465-55CC-4F1E-A412-98E7DFD516D7}">
      <dgm:prSet/>
      <dgm:spPr/>
      <dgm:t>
        <a:bodyPr/>
        <a:lstStyle/>
        <a:p>
          <a:endParaRPr lang="zh-TW" altLang="en-US"/>
        </a:p>
      </dgm:t>
    </dgm:pt>
    <dgm:pt modelId="{17C9AE49-896E-4CDA-BBE3-D7D00873E532}" type="sibTrans" cxnId="{94798465-55CC-4F1E-A412-98E7DFD516D7}">
      <dgm:prSet/>
      <dgm:spPr/>
      <dgm:t>
        <a:bodyPr/>
        <a:lstStyle/>
        <a:p>
          <a:endParaRPr lang="zh-TW" altLang="en-US"/>
        </a:p>
      </dgm:t>
    </dgm:pt>
    <dgm:pt modelId="{5F104CBE-B06B-4C6E-87D8-10CB0D6759E1}">
      <dgm:prSet phldrT="[文字]"/>
      <dgm:spPr/>
      <dgm:t>
        <a:bodyPr/>
        <a:lstStyle/>
        <a:p>
          <a:r>
            <a:rPr lang="zh-TW" altLang="en-US" dirty="0">
              <a:solidFill>
                <a:schemeClr val="accent6">
                  <a:lumMod val="75000"/>
                </a:schemeClr>
              </a:solidFill>
              <a:latin typeface="+mj-ea"/>
            </a:rPr>
            <a:t>用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  <a:latin typeface="+mj-ea"/>
            </a:rPr>
            <a:t>correlation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  <a:latin typeface="+mj-ea"/>
            </a:rPr>
            <a:t>陣列做計算找出數值與瑕疵的關係</a:t>
          </a:r>
          <a:endParaRPr lang="zh-TW" alt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A74A84D3-E7E9-4313-A48B-68F346E4CC4A}" type="parTrans" cxnId="{503071A9-D072-4418-8575-8A086E69005E}">
      <dgm:prSet/>
      <dgm:spPr/>
      <dgm:t>
        <a:bodyPr/>
        <a:lstStyle/>
        <a:p>
          <a:endParaRPr lang="zh-TW" altLang="en-US"/>
        </a:p>
      </dgm:t>
    </dgm:pt>
    <dgm:pt modelId="{3BAD32BE-AACE-4AFA-921E-86D0E6683004}" type="sibTrans" cxnId="{503071A9-D072-4418-8575-8A086E69005E}">
      <dgm:prSet/>
      <dgm:spPr/>
      <dgm:t>
        <a:bodyPr/>
        <a:lstStyle/>
        <a:p>
          <a:endParaRPr lang="zh-TW" altLang="en-US"/>
        </a:p>
      </dgm:t>
    </dgm:pt>
    <dgm:pt modelId="{14D352C4-F034-494D-8FFD-EBEB52DB684F}" type="pres">
      <dgm:prSet presAssocID="{7ED6FE5D-66BC-4F64-B5BA-1358773D302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4A22095-ED86-4C7C-BC4C-F26CDBC45264}" type="pres">
      <dgm:prSet presAssocID="{7ED6FE5D-66BC-4F64-B5BA-1358773D3028}" presName="dummyMaxCanvas" presStyleCnt="0">
        <dgm:presLayoutVars/>
      </dgm:prSet>
      <dgm:spPr/>
    </dgm:pt>
    <dgm:pt modelId="{97EA739F-ABDB-4D85-AD2D-EE8BB0A43140}" type="pres">
      <dgm:prSet presAssocID="{7ED6FE5D-66BC-4F64-B5BA-1358773D3028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0CAA20-F055-46C1-B217-13CF9170A783}" type="pres">
      <dgm:prSet presAssocID="{7ED6FE5D-66BC-4F64-B5BA-1358773D3028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6498E5-1FCD-46D6-A850-B49AC96C27B5}" type="pres">
      <dgm:prSet presAssocID="{7ED6FE5D-66BC-4F64-B5BA-1358773D3028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51445-7BCB-4727-8F00-21DBD39C21B8}" type="pres">
      <dgm:prSet presAssocID="{7ED6FE5D-66BC-4F64-B5BA-1358773D3028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B0A6C7-BC20-448B-9918-A11427FA7A38}" type="pres">
      <dgm:prSet presAssocID="{7ED6FE5D-66BC-4F64-B5BA-1358773D3028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0F38709-C016-4C28-9D03-2C0B7AE21086}" type="pres">
      <dgm:prSet presAssocID="{7ED6FE5D-66BC-4F64-B5BA-1358773D3028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28685A-D26E-4AD7-BEB2-F072330E1D67}" type="pres">
      <dgm:prSet presAssocID="{7ED6FE5D-66BC-4F64-B5BA-1358773D3028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7B9B85A-33C1-4F1E-A415-F5A0C2125FA7}" type="pres">
      <dgm:prSet presAssocID="{7ED6FE5D-66BC-4F64-B5BA-1358773D3028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D6840F5-13D1-4509-A1FA-6107CC9A9149}" type="presOf" srcId="{17C9AE49-896E-4CDA-BBE3-D7D00873E532}" destId="{5AB0A6C7-BC20-448B-9918-A11427FA7A38}" srcOrd="0" destOrd="0" presId="urn:microsoft.com/office/officeart/2005/8/layout/vProcess5"/>
    <dgm:cxn modelId="{0B2B5C9A-F4E7-4248-BA5E-953534AC63EC}" type="presOf" srcId="{15859302-3AE9-4126-A3D4-B32D941E40BC}" destId="{97EA739F-ABDB-4D85-AD2D-EE8BB0A43140}" srcOrd="0" destOrd="0" presId="urn:microsoft.com/office/officeart/2005/8/layout/vProcess5"/>
    <dgm:cxn modelId="{503071A9-D072-4418-8575-8A086E69005E}" srcId="{7ED6FE5D-66BC-4F64-B5BA-1358773D3028}" destId="{5F104CBE-B06B-4C6E-87D8-10CB0D6759E1}" srcOrd="2" destOrd="0" parTransId="{A74A84D3-E7E9-4313-A48B-68F346E4CC4A}" sibTransId="{3BAD32BE-AACE-4AFA-921E-86D0E6683004}"/>
    <dgm:cxn modelId="{EF9B0B26-1F1C-43AF-9F27-169AD9158109}" type="presOf" srcId="{5F104CBE-B06B-4C6E-87D8-10CB0D6759E1}" destId="{97B9B85A-33C1-4F1E-A415-F5A0C2125FA7}" srcOrd="1" destOrd="0" presId="urn:microsoft.com/office/officeart/2005/8/layout/vProcess5"/>
    <dgm:cxn modelId="{EB809B66-DE47-4AAE-B24B-1E1A008AEBD0}" type="presOf" srcId="{5D8A3B9A-6AAD-4D9C-B6EE-82AC5D227513}" destId="{DD0CAA20-F055-46C1-B217-13CF9170A783}" srcOrd="0" destOrd="0" presId="urn:microsoft.com/office/officeart/2005/8/layout/vProcess5"/>
    <dgm:cxn modelId="{D5D47577-9F3D-4162-9A1B-579DC34D6BA9}" srcId="{7ED6FE5D-66BC-4F64-B5BA-1358773D3028}" destId="{15859302-3AE9-4126-A3D4-B32D941E40BC}" srcOrd="0" destOrd="0" parTransId="{33A0009B-3324-42E6-8641-42FE485698FD}" sibTransId="{DBBB7F17-50E7-4FD9-8B94-A7512919120F}"/>
    <dgm:cxn modelId="{DEAF4E12-E8BA-4DF6-BEB8-7A327958BBFA}" type="presOf" srcId="{5F104CBE-B06B-4C6E-87D8-10CB0D6759E1}" destId="{596498E5-1FCD-46D6-A850-B49AC96C27B5}" srcOrd="0" destOrd="0" presId="urn:microsoft.com/office/officeart/2005/8/layout/vProcess5"/>
    <dgm:cxn modelId="{A525B413-6DEE-40A8-8E55-7FAB29BF0769}" type="presOf" srcId="{7ED6FE5D-66BC-4F64-B5BA-1358773D3028}" destId="{14D352C4-F034-494D-8FFD-EBEB52DB684F}" srcOrd="0" destOrd="0" presId="urn:microsoft.com/office/officeart/2005/8/layout/vProcess5"/>
    <dgm:cxn modelId="{D0D99A98-41C6-41F0-82CF-CCA76B5AAC8F}" type="presOf" srcId="{5D8A3B9A-6AAD-4D9C-B6EE-82AC5D227513}" destId="{4C28685A-D26E-4AD7-BEB2-F072330E1D67}" srcOrd="1" destOrd="0" presId="urn:microsoft.com/office/officeart/2005/8/layout/vProcess5"/>
    <dgm:cxn modelId="{94798465-55CC-4F1E-A412-98E7DFD516D7}" srcId="{7ED6FE5D-66BC-4F64-B5BA-1358773D3028}" destId="{5D8A3B9A-6AAD-4D9C-B6EE-82AC5D227513}" srcOrd="1" destOrd="0" parTransId="{32C2103D-DEB4-4125-B518-5D67D37D0E1A}" sibTransId="{17C9AE49-896E-4CDA-BBE3-D7D00873E532}"/>
    <dgm:cxn modelId="{31C1D2A6-EB69-478D-9417-1D4599747930}" type="presOf" srcId="{15859302-3AE9-4126-A3D4-B32D941E40BC}" destId="{50F38709-C016-4C28-9D03-2C0B7AE21086}" srcOrd="1" destOrd="0" presId="urn:microsoft.com/office/officeart/2005/8/layout/vProcess5"/>
    <dgm:cxn modelId="{BCA14B3D-0680-4A6E-A8A9-7B5B8001EBD3}" type="presOf" srcId="{DBBB7F17-50E7-4FD9-8B94-A7512919120F}" destId="{6B351445-7BCB-4727-8F00-21DBD39C21B8}" srcOrd="0" destOrd="0" presId="urn:microsoft.com/office/officeart/2005/8/layout/vProcess5"/>
    <dgm:cxn modelId="{A5935328-08CE-45E3-89BD-360C3D3BA7FF}" type="presParOf" srcId="{14D352C4-F034-494D-8FFD-EBEB52DB684F}" destId="{A4A22095-ED86-4C7C-BC4C-F26CDBC45264}" srcOrd="0" destOrd="0" presId="urn:microsoft.com/office/officeart/2005/8/layout/vProcess5"/>
    <dgm:cxn modelId="{26CAD4C5-63DB-4035-85BC-CC3BCDF819C2}" type="presParOf" srcId="{14D352C4-F034-494D-8FFD-EBEB52DB684F}" destId="{97EA739F-ABDB-4D85-AD2D-EE8BB0A43140}" srcOrd="1" destOrd="0" presId="urn:microsoft.com/office/officeart/2005/8/layout/vProcess5"/>
    <dgm:cxn modelId="{F85C3BD0-BDB3-474A-94F2-A198DD68D375}" type="presParOf" srcId="{14D352C4-F034-494D-8FFD-EBEB52DB684F}" destId="{DD0CAA20-F055-46C1-B217-13CF9170A783}" srcOrd="2" destOrd="0" presId="urn:microsoft.com/office/officeart/2005/8/layout/vProcess5"/>
    <dgm:cxn modelId="{C0397FF9-4396-46D6-ADDF-CFE11F9D2C5C}" type="presParOf" srcId="{14D352C4-F034-494D-8FFD-EBEB52DB684F}" destId="{596498E5-1FCD-46D6-A850-B49AC96C27B5}" srcOrd="3" destOrd="0" presId="urn:microsoft.com/office/officeart/2005/8/layout/vProcess5"/>
    <dgm:cxn modelId="{03EA5FE5-F234-4C9A-9829-A05C5FBE3065}" type="presParOf" srcId="{14D352C4-F034-494D-8FFD-EBEB52DB684F}" destId="{6B351445-7BCB-4727-8F00-21DBD39C21B8}" srcOrd="4" destOrd="0" presId="urn:microsoft.com/office/officeart/2005/8/layout/vProcess5"/>
    <dgm:cxn modelId="{18D21E9E-EEF7-4EE2-9D8F-A1ED984F0E0D}" type="presParOf" srcId="{14D352C4-F034-494D-8FFD-EBEB52DB684F}" destId="{5AB0A6C7-BC20-448B-9918-A11427FA7A38}" srcOrd="5" destOrd="0" presId="urn:microsoft.com/office/officeart/2005/8/layout/vProcess5"/>
    <dgm:cxn modelId="{B06EB7A8-41EE-4ADA-B20F-2B0C82183448}" type="presParOf" srcId="{14D352C4-F034-494D-8FFD-EBEB52DB684F}" destId="{50F38709-C016-4C28-9D03-2C0B7AE21086}" srcOrd="6" destOrd="0" presId="urn:microsoft.com/office/officeart/2005/8/layout/vProcess5"/>
    <dgm:cxn modelId="{B6F98BC4-E902-4EBC-867F-3F5C15508FF8}" type="presParOf" srcId="{14D352C4-F034-494D-8FFD-EBEB52DB684F}" destId="{4C28685A-D26E-4AD7-BEB2-F072330E1D67}" srcOrd="7" destOrd="0" presId="urn:microsoft.com/office/officeart/2005/8/layout/vProcess5"/>
    <dgm:cxn modelId="{F6F60C1E-7451-433C-805A-4AFF3852E268}" type="presParOf" srcId="{14D352C4-F034-494D-8FFD-EBEB52DB684F}" destId="{97B9B85A-33C1-4F1E-A415-F5A0C2125FA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D6FE5D-66BC-4F64-B5BA-1358773D3028}" type="doc">
      <dgm:prSet loTypeId="urn:microsoft.com/office/officeart/2005/8/layout/vProcess5" loCatId="process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endParaRPr lang="zh-TW" altLang="en-US"/>
        </a:p>
      </dgm:t>
    </dgm:pt>
    <dgm:pt modelId="{15859302-3AE9-4126-A3D4-B32D941E40BC}">
      <dgm:prSet phldrT="[文字]"/>
      <dgm:spPr/>
      <dgm:t>
        <a:bodyPr/>
        <a:lstStyle/>
        <a:p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用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</a:rPr>
            <a:t>filter=50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，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</a:rPr>
            <a:t>offset=25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，將圖片切成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</a:rPr>
            <a:t>50*50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的大小，一次移動</a:t>
          </a:r>
          <a:r>
            <a:rPr lang="en-US" altLang="zh-TW" dirty="0">
              <a:solidFill>
                <a:schemeClr val="accent6">
                  <a:lumMod val="75000"/>
                </a:schemeClr>
              </a:solidFill>
            </a:rPr>
            <a:t>25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，生成多張圖片</a:t>
          </a:r>
        </a:p>
      </dgm:t>
    </dgm:pt>
    <dgm:pt modelId="{33A0009B-3324-42E6-8641-42FE485698FD}" type="parTrans" cxnId="{D5D47577-9F3D-4162-9A1B-579DC34D6BA9}">
      <dgm:prSet/>
      <dgm:spPr/>
      <dgm:t>
        <a:bodyPr/>
        <a:lstStyle/>
        <a:p>
          <a:endParaRPr lang="zh-TW" altLang="en-US"/>
        </a:p>
      </dgm:t>
    </dgm:pt>
    <dgm:pt modelId="{DBBB7F17-50E7-4FD9-8B94-A7512919120F}" type="sibTrans" cxnId="{D5D47577-9F3D-4162-9A1B-579DC34D6BA9}">
      <dgm:prSet/>
      <dgm:spPr/>
      <dgm:t>
        <a:bodyPr/>
        <a:lstStyle/>
        <a:p>
          <a:endParaRPr lang="zh-TW" altLang="en-US"/>
        </a:p>
      </dgm:t>
    </dgm:pt>
    <dgm:pt modelId="{5D8A3B9A-6AAD-4D9C-B6EE-82AC5D227513}">
      <dgm:prSet phldrT="[文字]"/>
      <dgm:spPr/>
      <dgm:t>
        <a:bodyPr/>
        <a:lstStyle/>
        <a:p>
          <a:r>
            <a:rPr lang="zh-TW" altLang="en-US" dirty="0">
              <a:solidFill>
                <a:schemeClr val="accent6">
                  <a:lumMod val="75000"/>
                </a:schemeClr>
              </a:solidFill>
            </a:rPr>
            <a:t>計算所有圖片的</a:t>
          </a:r>
          <a:r>
            <a:rPr lang="en-US" altLang="en-US" dirty="0">
              <a:solidFill>
                <a:schemeClr val="accent6">
                  <a:lumMod val="75000"/>
                </a:schemeClr>
              </a:solidFill>
            </a:rPr>
            <a:t>standard deviation</a:t>
          </a:r>
          <a:endParaRPr lang="zh-TW" alt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32C2103D-DEB4-4125-B518-5D67D37D0E1A}" type="parTrans" cxnId="{94798465-55CC-4F1E-A412-98E7DFD516D7}">
      <dgm:prSet/>
      <dgm:spPr/>
      <dgm:t>
        <a:bodyPr/>
        <a:lstStyle/>
        <a:p>
          <a:endParaRPr lang="zh-TW" altLang="en-US"/>
        </a:p>
      </dgm:t>
    </dgm:pt>
    <dgm:pt modelId="{17C9AE49-896E-4CDA-BBE3-D7D00873E532}" type="sibTrans" cxnId="{94798465-55CC-4F1E-A412-98E7DFD516D7}">
      <dgm:prSet/>
      <dgm:spPr/>
      <dgm:t>
        <a:bodyPr/>
        <a:lstStyle/>
        <a:p>
          <a:endParaRPr lang="zh-TW" altLang="en-US"/>
        </a:p>
      </dgm:t>
    </dgm:pt>
    <dgm:pt modelId="{5F104CBE-B06B-4C6E-87D8-10CB0D6759E1}">
      <dgm:prSet phldrT="[文字]"/>
      <dgm:spPr/>
      <dgm:t>
        <a:bodyPr/>
        <a:lstStyle/>
        <a:p>
          <a:r>
            <a:rPr lang="zh-TW" altLang="en-US" dirty="0">
              <a:solidFill>
                <a:schemeClr val="accent6">
                  <a:lumMod val="75000"/>
                </a:schemeClr>
              </a:solidFill>
              <a:latin typeface="+mj-ea"/>
            </a:rPr>
            <a:t>用</a:t>
          </a:r>
          <a:r>
            <a:rPr lang="en-US" altLang="en-US" dirty="0">
              <a:solidFill>
                <a:schemeClr val="accent6">
                  <a:lumMod val="75000"/>
                </a:schemeClr>
              </a:solidFill>
            </a:rPr>
            <a:t>standard deviation</a:t>
          </a:r>
          <a:r>
            <a:rPr lang="zh-TW" altLang="en-US" dirty="0">
              <a:solidFill>
                <a:schemeClr val="accent6">
                  <a:lumMod val="75000"/>
                </a:schemeClr>
              </a:solidFill>
              <a:latin typeface="+mj-ea"/>
            </a:rPr>
            <a:t>陣列做計算找出數值與瑕疵的關係</a:t>
          </a:r>
          <a:endParaRPr lang="zh-TW" alt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A74A84D3-E7E9-4313-A48B-68F346E4CC4A}" type="parTrans" cxnId="{503071A9-D072-4418-8575-8A086E69005E}">
      <dgm:prSet/>
      <dgm:spPr/>
      <dgm:t>
        <a:bodyPr/>
        <a:lstStyle/>
        <a:p>
          <a:endParaRPr lang="zh-TW" altLang="en-US"/>
        </a:p>
      </dgm:t>
    </dgm:pt>
    <dgm:pt modelId="{3BAD32BE-AACE-4AFA-921E-86D0E6683004}" type="sibTrans" cxnId="{503071A9-D072-4418-8575-8A086E69005E}">
      <dgm:prSet/>
      <dgm:spPr/>
      <dgm:t>
        <a:bodyPr/>
        <a:lstStyle/>
        <a:p>
          <a:endParaRPr lang="zh-TW" altLang="en-US"/>
        </a:p>
      </dgm:t>
    </dgm:pt>
    <dgm:pt modelId="{14D352C4-F034-494D-8FFD-EBEB52DB684F}" type="pres">
      <dgm:prSet presAssocID="{7ED6FE5D-66BC-4F64-B5BA-1358773D302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4A22095-ED86-4C7C-BC4C-F26CDBC45264}" type="pres">
      <dgm:prSet presAssocID="{7ED6FE5D-66BC-4F64-B5BA-1358773D3028}" presName="dummyMaxCanvas" presStyleCnt="0">
        <dgm:presLayoutVars/>
      </dgm:prSet>
      <dgm:spPr/>
    </dgm:pt>
    <dgm:pt modelId="{97EA739F-ABDB-4D85-AD2D-EE8BB0A43140}" type="pres">
      <dgm:prSet presAssocID="{7ED6FE5D-66BC-4F64-B5BA-1358773D3028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0CAA20-F055-46C1-B217-13CF9170A783}" type="pres">
      <dgm:prSet presAssocID="{7ED6FE5D-66BC-4F64-B5BA-1358773D3028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6498E5-1FCD-46D6-A850-B49AC96C27B5}" type="pres">
      <dgm:prSet presAssocID="{7ED6FE5D-66BC-4F64-B5BA-1358773D3028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351445-7BCB-4727-8F00-21DBD39C21B8}" type="pres">
      <dgm:prSet presAssocID="{7ED6FE5D-66BC-4F64-B5BA-1358773D3028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AB0A6C7-BC20-448B-9918-A11427FA7A38}" type="pres">
      <dgm:prSet presAssocID="{7ED6FE5D-66BC-4F64-B5BA-1358773D3028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0F38709-C016-4C28-9D03-2C0B7AE21086}" type="pres">
      <dgm:prSet presAssocID="{7ED6FE5D-66BC-4F64-B5BA-1358773D3028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C28685A-D26E-4AD7-BEB2-F072330E1D67}" type="pres">
      <dgm:prSet presAssocID="{7ED6FE5D-66BC-4F64-B5BA-1358773D3028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7B9B85A-33C1-4F1E-A415-F5A0C2125FA7}" type="pres">
      <dgm:prSet presAssocID="{7ED6FE5D-66BC-4F64-B5BA-1358773D3028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D6840F5-13D1-4509-A1FA-6107CC9A9149}" type="presOf" srcId="{17C9AE49-896E-4CDA-BBE3-D7D00873E532}" destId="{5AB0A6C7-BC20-448B-9918-A11427FA7A38}" srcOrd="0" destOrd="0" presId="urn:microsoft.com/office/officeart/2005/8/layout/vProcess5"/>
    <dgm:cxn modelId="{0B2B5C9A-F4E7-4248-BA5E-953534AC63EC}" type="presOf" srcId="{15859302-3AE9-4126-A3D4-B32D941E40BC}" destId="{97EA739F-ABDB-4D85-AD2D-EE8BB0A43140}" srcOrd="0" destOrd="0" presId="urn:microsoft.com/office/officeart/2005/8/layout/vProcess5"/>
    <dgm:cxn modelId="{503071A9-D072-4418-8575-8A086E69005E}" srcId="{7ED6FE5D-66BC-4F64-B5BA-1358773D3028}" destId="{5F104CBE-B06B-4C6E-87D8-10CB0D6759E1}" srcOrd="2" destOrd="0" parTransId="{A74A84D3-E7E9-4313-A48B-68F346E4CC4A}" sibTransId="{3BAD32BE-AACE-4AFA-921E-86D0E6683004}"/>
    <dgm:cxn modelId="{EF9B0B26-1F1C-43AF-9F27-169AD9158109}" type="presOf" srcId="{5F104CBE-B06B-4C6E-87D8-10CB0D6759E1}" destId="{97B9B85A-33C1-4F1E-A415-F5A0C2125FA7}" srcOrd="1" destOrd="0" presId="urn:microsoft.com/office/officeart/2005/8/layout/vProcess5"/>
    <dgm:cxn modelId="{EB809B66-DE47-4AAE-B24B-1E1A008AEBD0}" type="presOf" srcId="{5D8A3B9A-6AAD-4D9C-B6EE-82AC5D227513}" destId="{DD0CAA20-F055-46C1-B217-13CF9170A783}" srcOrd="0" destOrd="0" presId="urn:microsoft.com/office/officeart/2005/8/layout/vProcess5"/>
    <dgm:cxn modelId="{D5D47577-9F3D-4162-9A1B-579DC34D6BA9}" srcId="{7ED6FE5D-66BC-4F64-B5BA-1358773D3028}" destId="{15859302-3AE9-4126-A3D4-B32D941E40BC}" srcOrd="0" destOrd="0" parTransId="{33A0009B-3324-42E6-8641-42FE485698FD}" sibTransId="{DBBB7F17-50E7-4FD9-8B94-A7512919120F}"/>
    <dgm:cxn modelId="{DEAF4E12-E8BA-4DF6-BEB8-7A327958BBFA}" type="presOf" srcId="{5F104CBE-B06B-4C6E-87D8-10CB0D6759E1}" destId="{596498E5-1FCD-46D6-A850-B49AC96C27B5}" srcOrd="0" destOrd="0" presId="urn:microsoft.com/office/officeart/2005/8/layout/vProcess5"/>
    <dgm:cxn modelId="{A525B413-6DEE-40A8-8E55-7FAB29BF0769}" type="presOf" srcId="{7ED6FE5D-66BC-4F64-B5BA-1358773D3028}" destId="{14D352C4-F034-494D-8FFD-EBEB52DB684F}" srcOrd="0" destOrd="0" presId="urn:microsoft.com/office/officeart/2005/8/layout/vProcess5"/>
    <dgm:cxn modelId="{D0D99A98-41C6-41F0-82CF-CCA76B5AAC8F}" type="presOf" srcId="{5D8A3B9A-6AAD-4D9C-B6EE-82AC5D227513}" destId="{4C28685A-D26E-4AD7-BEB2-F072330E1D67}" srcOrd="1" destOrd="0" presId="urn:microsoft.com/office/officeart/2005/8/layout/vProcess5"/>
    <dgm:cxn modelId="{94798465-55CC-4F1E-A412-98E7DFD516D7}" srcId="{7ED6FE5D-66BC-4F64-B5BA-1358773D3028}" destId="{5D8A3B9A-6AAD-4D9C-B6EE-82AC5D227513}" srcOrd="1" destOrd="0" parTransId="{32C2103D-DEB4-4125-B518-5D67D37D0E1A}" sibTransId="{17C9AE49-896E-4CDA-BBE3-D7D00873E532}"/>
    <dgm:cxn modelId="{31C1D2A6-EB69-478D-9417-1D4599747930}" type="presOf" srcId="{15859302-3AE9-4126-A3D4-B32D941E40BC}" destId="{50F38709-C016-4C28-9D03-2C0B7AE21086}" srcOrd="1" destOrd="0" presId="urn:microsoft.com/office/officeart/2005/8/layout/vProcess5"/>
    <dgm:cxn modelId="{BCA14B3D-0680-4A6E-A8A9-7B5B8001EBD3}" type="presOf" srcId="{DBBB7F17-50E7-4FD9-8B94-A7512919120F}" destId="{6B351445-7BCB-4727-8F00-21DBD39C21B8}" srcOrd="0" destOrd="0" presId="urn:microsoft.com/office/officeart/2005/8/layout/vProcess5"/>
    <dgm:cxn modelId="{A5935328-08CE-45E3-89BD-360C3D3BA7FF}" type="presParOf" srcId="{14D352C4-F034-494D-8FFD-EBEB52DB684F}" destId="{A4A22095-ED86-4C7C-BC4C-F26CDBC45264}" srcOrd="0" destOrd="0" presId="urn:microsoft.com/office/officeart/2005/8/layout/vProcess5"/>
    <dgm:cxn modelId="{26CAD4C5-63DB-4035-85BC-CC3BCDF819C2}" type="presParOf" srcId="{14D352C4-F034-494D-8FFD-EBEB52DB684F}" destId="{97EA739F-ABDB-4D85-AD2D-EE8BB0A43140}" srcOrd="1" destOrd="0" presId="urn:microsoft.com/office/officeart/2005/8/layout/vProcess5"/>
    <dgm:cxn modelId="{F85C3BD0-BDB3-474A-94F2-A198DD68D375}" type="presParOf" srcId="{14D352C4-F034-494D-8FFD-EBEB52DB684F}" destId="{DD0CAA20-F055-46C1-B217-13CF9170A783}" srcOrd="2" destOrd="0" presId="urn:microsoft.com/office/officeart/2005/8/layout/vProcess5"/>
    <dgm:cxn modelId="{C0397FF9-4396-46D6-ADDF-CFE11F9D2C5C}" type="presParOf" srcId="{14D352C4-F034-494D-8FFD-EBEB52DB684F}" destId="{596498E5-1FCD-46D6-A850-B49AC96C27B5}" srcOrd="3" destOrd="0" presId="urn:microsoft.com/office/officeart/2005/8/layout/vProcess5"/>
    <dgm:cxn modelId="{03EA5FE5-F234-4C9A-9829-A05C5FBE3065}" type="presParOf" srcId="{14D352C4-F034-494D-8FFD-EBEB52DB684F}" destId="{6B351445-7BCB-4727-8F00-21DBD39C21B8}" srcOrd="4" destOrd="0" presId="urn:microsoft.com/office/officeart/2005/8/layout/vProcess5"/>
    <dgm:cxn modelId="{18D21E9E-EEF7-4EE2-9D8F-A1ED984F0E0D}" type="presParOf" srcId="{14D352C4-F034-494D-8FFD-EBEB52DB684F}" destId="{5AB0A6C7-BC20-448B-9918-A11427FA7A38}" srcOrd="5" destOrd="0" presId="urn:microsoft.com/office/officeart/2005/8/layout/vProcess5"/>
    <dgm:cxn modelId="{B06EB7A8-41EE-4ADA-B20F-2B0C82183448}" type="presParOf" srcId="{14D352C4-F034-494D-8FFD-EBEB52DB684F}" destId="{50F38709-C016-4C28-9D03-2C0B7AE21086}" srcOrd="6" destOrd="0" presId="urn:microsoft.com/office/officeart/2005/8/layout/vProcess5"/>
    <dgm:cxn modelId="{B6F98BC4-E902-4EBC-867F-3F5C15508FF8}" type="presParOf" srcId="{14D352C4-F034-494D-8FFD-EBEB52DB684F}" destId="{4C28685A-D26E-4AD7-BEB2-F072330E1D67}" srcOrd="7" destOrd="0" presId="urn:microsoft.com/office/officeart/2005/8/layout/vProcess5"/>
    <dgm:cxn modelId="{F6F60C1E-7451-433C-805A-4AFF3852E268}" type="presParOf" srcId="{14D352C4-F034-494D-8FFD-EBEB52DB684F}" destId="{97B9B85A-33C1-4F1E-A415-F5A0C2125FA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D28DDF-CA50-CC48-A0C2-81292FDBC40D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460FEE2-0908-2742-AF3E-A46F3BBD7918}">
      <dgm:prSet phldrT="[文字]"/>
      <dgm:spPr/>
      <dgm:t>
        <a:bodyPr/>
        <a:lstStyle/>
        <a:p>
          <a:r>
            <a:rPr lang="zh-TW" altLang="en-US" dirty="0"/>
            <a:t>測資一</a:t>
          </a:r>
        </a:p>
      </dgm:t>
    </dgm:pt>
    <dgm:pt modelId="{042E6477-75F6-B84B-A273-8AE6A64B90DA}" type="par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BC0BE0C1-DC89-2542-9D66-42DF2BFF0D5A}" type="sib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69199C2A-C949-6343-B915-34D26B57C1ED}">
      <dgm:prSet phldrT="[文字]"/>
      <dgm:spPr/>
      <dgm:t>
        <a:bodyPr/>
        <a:lstStyle/>
        <a:p>
          <a:r>
            <a:rPr lang="zh-TW" altLang="en-US" dirty="0"/>
            <a:t>測資二</a:t>
          </a:r>
        </a:p>
      </dgm:t>
    </dgm:pt>
    <dgm:pt modelId="{F38C12DF-DDA9-5C45-B7DB-5A9DF87D7025}" type="par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EED5AA43-C159-934A-97A0-C7EB3F7A41E8}" type="sib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A9C66C80-3A92-4449-842A-38869F367F50}">
      <dgm:prSet phldrT="[文字]"/>
      <dgm:spPr/>
      <dgm:t>
        <a:bodyPr/>
        <a:lstStyle/>
        <a:p>
          <a:r>
            <a:rPr lang="zh-TW" altLang="en-US" dirty="0"/>
            <a:t>測資三</a:t>
          </a:r>
        </a:p>
      </dgm:t>
    </dgm:pt>
    <dgm:pt modelId="{41D24762-EA1F-804B-9D6C-2485B973C1B2}" type="par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65266182-4094-6D41-82EF-4D9D42B6B6A9}" type="sib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E20CA73E-29F4-6944-A1CA-FEA243E32FC5}" type="pres">
      <dgm:prSet presAssocID="{D8D28DDF-CA50-CC48-A0C2-81292FDBC40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1BF82CB-97DB-DA46-8B78-3A74124FC9A1}" type="pres">
      <dgm:prSet presAssocID="{6460FEE2-0908-2742-AF3E-A46F3BBD7918}" presName="compNode" presStyleCnt="0"/>
      <dgm:spPr/>
    </dgm:pt>
    <dgm:pt modelId="{619A4864-73DB-5149-8C48-1DD8F5067F26}" type="pres">
      <dgm:prSet presAssocID="{6460FEE2-0908-2742-AF3E-A46F3BBD7918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EE786CCD-BAB5-784A-B106-D905311E0AD1}" type="pres">
      <dgm:prSet presAssocID="{6460FEE2-0908-2742-AF3E-A46F3BBD7918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D7F530-6E87-5D4C-88FC-9427ECDDDA05}" type="pres">
      <dgm:prSet presAssocID="{BC0BE0C1-DC89-2542-9D66-42DF2BFF0D5A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B8B07464-F207-024C-B1DB-F7E8B6DE7730}" type="pres">
      <dgm:prSet presAssocID="{69199C2A-C949-6343-B915-34D26B57C1ED}" presName="compNode" presStyleCnt="0"/>
      <dgm:spPr/>
    </dgm:pt>
    <dgm:pt modelId="{9B5EDDAB-4445-DB4B-8B71-EAA55CF8CA97}" type="pres">
      <dgm:prSet presAssocID="{69199C2A-C949-6343-B915-34D26B57C1ED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3F607F6F-3629-8642-8868-21BE8990F924}" type="pres">
      <dgm:prSet presAssocID="{69199C2A-C949-6343-B915-34D26B57C1ED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13D4B1-81D2-824C-86DD-1F516A79C677}" type="pres">
      <dgm:prSet presAssocID="{EED5AA43-C159-934A-97A0-C7EB3F7A41E8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90D656EE-3443-F74A-8E7E-CCF8E0FC2F47}" type="pres">
      <dgm:prSet presAssocID="{A9C66C80-3A92-4449-842A-38869F367F50}" presName="compNode" presStyleCnt="0"/>
      <dgm:spPr/>
    </dgm:pt>
    <dgm:pt modelId="{FC646FD5-76EE-9F42-AFCB-77E2E37173BD}" type="pres">
      <dgm:prSet presAssocID="{A9C66C80-3A92-4449-842A-38869F367F50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646CD5B-097B-E84B-834C-B668D68EA01A}" type="pres">
      <dgm:prSet presAssocID="{A9C66C80-3A92-4449-842A-38869F367F50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E0FE06C-969F-254A-890C-676755F50AFB}" srcId="{D8D28DDF-CA50-CC48-A0C2-81292FDBC40D}" destId="{A9C66C80-3A92-4449-842A-38869F367F50}" srcOrd="2" destOrd="0" parTransId="{41D24762-EA1F-804B-9D6C-2485B973C1B2}" sibTransId="{65266182-4094-6D41-82EF-4D9D42B6B6A9}"/>
    <dgm:cxn modelId="{22F6A48B-C841-7147-B271-0F8D1F24D95C}" srcId="{D8D28DDF-CA50-CC48-A0C2-81292FDBC40D}" destId="{6460FEE2-0908-2742-AF3E-A46F3BBD7918}" srcOrd="0" destOrd="0" parTransId="{042E6477-75F6-B84B-A273-8AE6A64B90DA}" sibTransId="{BC0BE0C1-DC89-2542-9D66-42DF2BFF0D5A}"/>
    <dgm:cxn modelId="{3EDC358D-7135-5545-A29E-58F76C4D0536}" srcId="{D8D28DDF-CA50-CC48-A0C2-81292FDBC40D}" destId="{69199C2A-C949-6343-B915-34D26B57C1ED}" srcOrd="1" destOrd="0" parTransId="{F38C12DF-DDA9-5C45-B7DB-5A9DF87D7025}" sibTransId="{EED5AA43-C159-934A-97A0-C7EB3F7A41E8}"/>
    <dgm:cxn modelId="{6439BCEC-6F34-1A4A-A123-9EBC25C9F12A}" type="presOf" srcId="{BC0BE0C1-DC89-2542-9D66-42DF2BFF0D5A}" destId="{C1D7F530-6E87-5D4C-88FC-9427ECDDDA05}" srcOrd="0" destOrd="0" presId="urn:microsoft.com/office/officeart/2005/8/layout/pList1"/>
    <dgm:cxn modelId="{7B8E07F0-848A-DA4C-9720-DEE638A949A1}" type="presOf" srcId="{69199C2A-C949-6343-B915-34D26B57C1ED}" destId="{3F607F6F-3629-8642-8868-21BE8990F924}" srcOrd="0" destOrd="0" presId="urn:microsoft.com/office/officeart/2005/8/layout/pList1"/>
    <dgm:cxn modelId="{4B11F6D1-D0DA-5846-BCA2-C0C9F181D9EA}" type="presOf" srcId="{EED5AA43-C159-934A-97A0-C7EB3F7A41E8}" destId="{0813D4B1-81D2-824C-86DD-1F516A79C677}" srcOrd="0" destOrd="0" presId="urn:microsoft.com/office/officeart/2005/8/layout/pList1"/>
    <dgm:cxn modelId="{923C9233-72E0-3E40-AF91-72A9B493FF37}" type="presOf" srcId="{A9C66C80-3A92-4449-842A-38869F367F50}" destId="{1646CD5B-097B-E84B-834C-B668D68EA01A}" srcOrd="0" destOrd="0" presId="urn:microsoft.com/office/officeart/2005/8/layout/pList1"/>
    <dgm:cxn modelId="{A089A50E-5446-9340-A2BF-502BBC0FC143}" type="presOf" srcId="{6460FEE2-0908-2742-AF3E-A46F3BBD7918}" destId="{EE786CCD-BAB5-784A-B106-D905311E0AD1}" srcOrd="0" destOrd="0" presId="urn:microsoft.com/office/officeart/2005/8/layout/pList1"/>
    <dgm:cxn modelId="{DDB35839-9837-C44C-B42D-49FDB3179F6B}" type="presOf" srcId="{D8D28DDF-CA50-CC48-A0C2-81292FDBC40D}" destId="{E20CA73E-29F4-6944-A1CA-FEA243E32FC5}" srcOrd="0" destOrd="0" presId="urn:microsoft.com/office/officeart/2005/8/layout/pList1"/>
    <dgm:cxn modelId="{07E129A7-C1BD-2B46-A306-35386539B5B6}" type="presParOf" srcId="{E20CA73E-29F4-6944-A1CA-FEA243E32FC5}" destId="{D1BF82CB-97DB-DA46-8B78-3A74124FC9A1}" srcOrd="0" destOrd="0" presId="urn:microsoft.com/office/officeart/2005/8/layout/pList1"/>
    <dgm:cxn modelId="{3AB6DFED-0A20-EB45-8829-6CBFDDFF4B5C}" type="presParOf" srcId="{D1BF82CB-97DB-DA46-8B78-3A74124FC9A1}" destId="{619A4864-73DB-5149-8C48-1DD8F5067F26}" srcOrd="0" destOrd="0" presId="urn:microsoft.com/office/officeart/2005/8/layout/pList1"/>
    <dgm:cxn modelId="{4274E0FA-65A7-AF42-A17A-4E7F775D1E6E}" type="presParOf" srcId="{D1BF82CB-97DB-DA46-8B78-3A74124FC9A1}" destId="{EE786CCD-BAB5-784A-B106-D905311E0AD1}" srcOrd="1" destOrd="0" presId="urn:microsoft.com/office/officeart/2005/8/layout/pList1"/>
    <dgm:cxn modelId="{021ADF72-FA8D-AB4D-856F-67857D5E86D1}" type="presParOf" srcId="{E20CA73E-29F4-6944-A1CA-FEA243E32FC5}" destId="{C1D7F530-6E87-5D4C-88FC-9427ECDDDA05}" srcOrd="1" destOrd="0" presId="urn:microsoft.com/office/officeart/2005/8/layout/pList1"/>
    <dgm:cxn modelId="{411141FE-D6B6-644E-BA48-D1ABA51683C7}" type="presParOf" srcId="{E20CA73E-29F4-6944-A1CA-FEA243E32FC5}" destId="{B8B07464-F207-024C-B1DB-F7E8B6DE7730}" srcOrd="2" destOrd="0" presId="urn:microsoft.com/office/officeart/2005/8/layout/pList1"/>
    <dgm:cxn modelId="{355B902C-6173-3941-B44A-1687593F1D46}" type="presParOf" srcId="{B8B07464-F207-024C-B1DB-F7E8B6DE7730}" destId="{9B5EDDAB-4445-DB4B-8B71-EAA55CF8CA97}" srcOrd="0" destOrd="0" presId="urn:microsoft.com/office/officeart/2005/8/layout/pList1"/>
    <dgm:cxn modelId="{6627C75C-10E4-DB46-974B-A68CF55F5A1D}" type="presParOf" srcId="{B8B07464-F207-024C-B1DB-F7E8B6DE7730}" destId="{3F607F6F-3629-8642-8868-21BE8990F924}" srcOrd="1" destOrd="0" presId="urn:microsoft.com/office/officeart/2005/8/layout/pList1"/>
    <dgm:cxn modelId="{E48BFDC6-E6E1-804F-9FD7-61606322FAFE}" type="presParOf" srcId="{E20CA73E-29F4-6944-A1CA-FEA243E32FC5}" destId="{0813D4B1-81D2-824C-86DD-1F516A79C677}" srcOrd="3" destOrd="0" presId="urn:microsoft.com/office/officeart/2005/8/layout/pList1"/>
    <dgm:cxn modelId="{30A97313-FE76-3B4F-B53E-7CCE32728C92}" type="presParOf" srcId="{E20CA73E-29F4-6944-A1CA-FEA243E32FC5}" destId="{90D656EE-3443-F74A-8E7E-CCF8E0FC2F47}" srcOrd="4" destOrd="0" presId="urn:microsoft.com/office/officeart/2005/8/layout/pList1"/>
    <dgm:cxn modelId="{00224178-7851-D04A-B25E-7965E8F6BDB4}" type="presParOf" srcId="{90D656EE-3443-F74A-8E7E-CCF8E0FC2F47}" destId="{FC646FD5-76EE-9F42-AFCB-77E2E37173BD}" srcOrd="0" destOrd="0" presId="urn:microsoft.com/office/officeart/2005/8/layout/pList1"/>
    <dgm:cxn modelId="{56C32755-0FB4-EA47-B2D6-53A3C60BE6C0}" type="presParOf" srcId="{90D656EE-3443-F74A-8E7E-CCF8E0FC2F47}" destId="{1646CD5B-097B-E84B-834C-B668D68EA01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D28DDF-CA50-CC48-A0C2-81292FDBC40D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460FEE2-0908-2742-AF3E-A46F3BBD7918}">
      <dgm:prSet phldrT="[文字]"/>
      <dgm:spPr/>
      <dgm:t>
        <a:bodyPr/>
        <a:lstStyle/>
        <a:p>
          <a:r>
            <a:rPr lang="zh-TW" altLang="en-US" dirty="0"/>
            <a:t>測資四</a:t>
          </a:r>
        </a:p>
      </dgm:t>
    </dgm:pt>
    <dgm:pt modelId="{042E6477-75F6-B84B-A273-8AE6A64B90DA}" type="par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BC0BE0C1-DC89-2542-9D66-42DF2BFF0D5A}" type="sib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69199C2A-C949-6343-B915-34D26B57C1ED}">
      <dgm:prSet phldrT="[文字]"/>
      <dgm:spPr/>
      <dgm:t>
        <a:bodyPr/>
        <a:lstStyle/>
        <a:p>
          <a:r>
            <a:rPr lang="zh-TW" altLang="en-US" dirty="0"/>
            <a:t>測資五</a:t>
          </a:r>
        </a:p>
      </dgm:t>
    </dgm:pt>
    <dgm:pt modelId="{F38C12DF-DDA9-5C45-B7DB-5A9DF87D7025}" type="par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EED5AA43-C159-934A-97A0-C7EB3F7A41E8}" type="sib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A9C66C80-3A92-4449-842A-38869F367F50}">
      <dgm:prSet phldrT="[文字]"/>
      <dgm:spPr/>
      <dgm:t>
        <a:bodyPr/>
        <a:lstStyle/>
        <a:p>
          <a:r>
            <a:rPr lang="zh-TW" altLang="en-US" dirty="0"/>
            <a:t>測資六</a:t>
          </a:r>
        </a:p>
      </dgm:t>
    </dgm:pt>
    <dgm:pt modelId="{41D24762-EA1F-804B-9D6C-2485B973C1B2}" type="par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65266182-4094-6D41-82EF-4D9D42B6B6A9}" type="sib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E20CA73E-29F4-6944-A1CA-FEA243E32FC5}" type="pres">
      <dgm:prSet presAssocID="{D8D28DDF-CA50-CC48-A0C2-81292FDBC40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1BF82CB-97DB-DA46-8B78-3A74124FC9A1}" type="pres">
      <dgm:prSet presAssocID="{6460FEE2-0908-2742-AF3E-A46F3BBD7918}" presName="compNode" presStyleCnt="0"/>
      <dgm:spPr/>
    </dgm:pt>
    <dgm:pt modelId="{619A4864-73DB-5149-8C48-1DD8F5067F26}" type="pres">
      <dgm:prSet presAssocID="{6460FEE2-0908-2742-AF3E-A46F3BBD7918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EE786CCD-BAB5-784A-B106-D905311E0AD1}" type="pres">
      <dgm:prSet presAssocID="{6460FEE2-0908-2742-AF3E-A46F3BBD7918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D7F530-6E87-5D4C-88FC-9427ECDDDA05}" type="pres">
      <dgm:prSet presAssocID="{BC0BE0C1-DC89-2542-9D66-42DF2BFF0D5A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B8B07464-F207-024C-B1DB-F7E8B6DE7730}" type="pres">
      <dgm:prSet presAssocID="{69199C2A-C949-6343-B915-34D26B57C1ED}" presName="compNode" presStyleCnt="0"/>
      <dgm:spPr/>
    </dgm:pt>
    <dgm:pt modelId="{9B5EDDAB-4445-DB4B-8B71-EAA55CF8CA97}" type="pres">
      <dgm:prSet presAssocID="{69199C2A-C949-6343-B915-34D26B57C1ED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3F607F6F-3629-8642-8868-21BE8990F924}" type="pres">
      <dgm:prSet presAssocID="{69199C2A-C949-6343-B915-34D26B57C1ED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13D4B1-81D2-824C-86DD-1F516A79C677}" type="pres">
      <dgm:prSet presAssocID="{EED5AA43-C159-934A-97A0-C7EB3F7A41E8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90D656EE-3443-F74A-8E7E-CCF8E0FC2F47}" type="pres">
      <dgm:prSet presAssocID="{A9C66C80-3A92-4449-842A-38869F367F50}" presName="compNode" presStyleCnt="0"/>
      <dgm:spPr/>
    </dgm:pt>
    <dgm:pt modelId="{FC646FD5-76EE-9F42-AFCB-77E2E37173BD}" type="pres">
      <dgm:prSet presAssocID="{A9C66C80-3A92-4449-842A-38869F367F50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646CD5B-097B-E84B-834C-B668D68EA01A}" type="pres">
      <dgm:prSet presAssocID="{A9C66C80-3A92-4449-842A-38869F367F50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E0FE06C-969F-254A-890C-676755F50AFB}" srcId="{D8D28DDF-CA50-CC48-A0C2-81292FDBC40D}" destId="{A9C66C80-3A92-4449-842A-38869F367F50}" srcOrd="2" destOrd="0" parTransId="{41D24762-EA1F-804B-9D6C-2485B973C1B2}" sibTransId="{65266182-4094-6D41-82EF-4D9D42B6B6A9}"/>
    <dgm:cxn modelId="{22F6A48B-C841-7147-B271-0F8D1F24D95C}" srcId="{D8D28DDF-CA50-CC48-A0C2-81292FDBC40D}" destId="{6460FEE2-0908-2742-AF3E-A46F3BBD7918}" srcOrd="0" destOrd="0" parTransId="{042E6477-75F6-B84B-A273-8AE6A64B90DA}" sibTransId="{BC0BE0C1-DC89-2542-9D66-42DF2BFF0D5A}"/>
    <dgm:cxn modelId="{3EDC358D-7135-5545-A29E-58F76C4D0536}" srcId="{D8D28DDF-CA50-CC48-A0C2-81292FDBC40D}" destId="{69199C2A-C949-6343-B915-34D26B57C1ED}" srcOrd="1" destOrd="0" parTransId="{F38C12DF-DDA9-5C45-B7DB-5A9DF87D7025}" sibTransId="{EED5AA43-C159-934A-97A0-C7EB3F7A41E8}"/>
    <dgm:cxn modelId="{6439BCEC-6F34-1A4A-A123-9EBC25C9F12A}" type="presOf" srcId="{BC0BE0C1-DC89-2542-9D66-42DF2BFF0D5A}" destId="{C1D7F530-6E87-5D4C-88FC-9427ECDDDA05}" srcOrd="0" destOrd="0" presId="urn:microsoft.com/office/officeart/2005/8/layout/pList1"/>
    <dgm:cxn modelId="{7B8E07F0-848A-DA4C-9720-DEE638A949A1}" type="presOf" srcId="{69199C2A-C949-6343-B915-34D26B57C1ED}" destId="{3F607F6F-3629-8642-8868-21BE8990F924}" srcOrd="0" destOrd="0" presId="urn:microsoft.com/office/officeart/2005/8/layout/pList1"/>
    <dgm:cxn modelId="{4B11F6D1-D0DA-5846-BCA2-C0C9F181D9EA}" type="presOf" srcId="{EED5AA43-C159-934A-97A0-C7EB3F7A41E8}" destId="{0813D4B1-81D2-824C-86DD-1F516A79C677}" srcOrd="0" destOrd="0" presId="urn:microsoft.com/office/officeart/2005/8/layout/pList1"/>
    <dgm:cxn modelId="{923C9233-72E0-3E40-AF91-72A9B493FF37}" type="presOf" srcId="{A9C66C80-3A92-4449-842A-38869F367F50}" destId="{1646CD5B-097B-E84B-834C-B668D68EA01A}" srcOrd="0" destOrd="0" presId="urn:microsoft.com/office/officeart/2005/8/layout/pList1"/>
    <dgm:cxn modelId="{A089A50E-5446-9340-A2BF-502BBC0FC143}" type="presOf" srcId="{6460FEE2-0908-2742-AF3E-A46F3BBD7918}" destId="{EE786CCD-BAB5-784A-B106-D905311E0AD1}" srcOrd="0" destOrd="0" presId="urn:microsoft.com/office/officeart/2005/8/layout/pList1"/>
    <dgm:cxn modelId="{DDB35839-9837-C44C-B42D-49FDB3179F6B}" type="presOf" srcId="{D8D28DDF-CA50-CC48-A0C2-81292FDBC40D}" destId="{E20CA73E-29F4-6944-A1CA-FEA243E32FC5}" srcOrd="0" destOrd="0" presId="urn:microsoft.com/office/officeart/2005/8/layout/pList1"/>
    <dgm:cxn modelId="{07E129A7-C1BD-2B46-A306-35386539B5B6}" type="presParOf" srcId="{E20CA73E-29F4-6944-A1CA-FEA243E32FC5}" destId="{D1BF82CB-97DB-DA46-8B78-3A74124FC9A1}" srcOrd="0" destOrd="0" presId="urn:microsoft.com/office/officeart/2005/8/layout/pList1"/>
    <dgm:cxn modelId="{3AB6DFED-0A20-EB45-8829-6CBFDDFF4B5C}" type="presParOf" srcId="{D1BF82CB-97DB-DA46-8B78-3A74124FC9A1}" destId="{619A4864-73DB-5149-8C48-1DD8F5067F26}" srcOrd="0" destOrd="0" presId="urn:microsoft.com/office/officeart/2005/8/layout/pList1"/>
    <dgm:cxn modelId="{4274E0FA-65A7-AF42-A17A-4E7F775D1E6E}" type="presParOf" srcId="{D1BF82CB-97DB-DA46-8B78-3A74124FC9A1}" destId="{EE786CCD-BAB5-784A-B106-D905311E0AD1}" srcOrd="1" destOrd="0" presId="urn:microsoft.com/office/officeart/2005/8/layout/pList1"/>
    <dgm:cxn modelId="{021ADF72-FA8D-AB4D-856F-67857D5E86D1}" type="presParOf" srcId="{E20CA73E-29F4-6944-A1CA-FEA243E32FC5}" destId="{C1D7F530-6E87-5D4C-88FC-9427ECDDDA05}" srcOrd="1" destOrd="0" presId="urn:microsoft.com/office/officeart/2005/8/layout/pList1"/>
    <dgm:cxn modelId="{411141FE-D6B6-644E-BA48-D1ABA51683C7}" type="presParOf" srcId="{E20CA73E-29F4-6944-A1CA-FEA243E32FC5}" destId="{B8B07464-F207-024C-B1DB-F7E8B6DE7730}" srcOrd="2" destOrd="0" presId="urn:microsoft.com/office/officeart/2005/8/layout/pList1"/>
    <dgm:cxn modelId="{355B902C-6173-3941-B44A-1687593F1D46}" type="presParOf" srcId="{B8B07464-F207-024C-B1DB-F7E8B6DE7730}" destId="{9B5EDDAB-4445-DB4B-8B71-EAA55CF8CA97}" srcOrd="0" destOrd="0" presId="urn:microsoft.com/office/officeart/2005/8/layout/pList1"/>
    <dgm:cxn modelId="{6627C75C-10E4-DB46-974B-A68CF55F5A1D}" type="presParOf" srcId="{B8B07464-F207-024C-B1DB-F7E8B6DE7730}" destId="{3F607F6F-3629-8642-8868-21BE8990F924}" srcOrd="1" destOrd="0" presId="urn:microsoft.com/office/officeart/2005/8/layout/pList1"/>
    <dgm:cxn modelId="{E48BFDC6-E6E1-804F-9FD7-61606322FAFE}" type="presParOf" srcId="{E20CA73E-29F4-6944-A1CA-FEA243E32FC5}" destId="{0813D4B1-81D2-824C-86DD-1F516A79C677}" srcOrd="3" destOrd="0" presId="urn:microsoft.com/office/officeart/2005/8/layout/pList1"/>
    <dgm:cxn modelId="{30A97313-FE76-3B4F-B53E-7CCE32728C92}" type="presParOf" srcId="{E20CA73E-29F4-6944-A1CA-FEA243E32FC5}" destId="{90D656EE-3443-F74A-8E7E-CCF8E0FC2F47}" srcOrd="4" destOrd="0" presId="urn:microsoft.com/office/officeart/2005/8/layout/pList1"/>
    <dgm:cxn modelId="{00224178-7851-D04A-B25E-7965E8F6BDB4}" type="presParOf" srcId="{90D656EE-3443-F74A-8E7E-CCF8E0FC2F47}" destId="{FC646FD5-76EE-9F42-AFCB-77E2E37173BD}" srcOrd="0" destOrd="0" presId="urn:microsoft.com/office/officeart/2005/8/layout/pList1"/>
    <dgm:cxn modelId="{56C32755-0FB4-EA47-B2D6-53A3C60BE6C0}" type="presParOf" srcId="{90D656EE-3443-F74A-8E7E-CCF8E0FC2F47}" destId="{1646CD5B-097B-E84B-834C-B668D68EA01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D28DDF-CA50-CC48-A0C2-81292FDBC40D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460FEE2-0908-2742-AF3E-A46F3BBD7918}">
      <dgm:prSet phldrT="[文字]"/>
      <dgm:spPr/>
      <dgm:t>
        <a:bodyPr/>
        <a:lstStyle/>
        <a:p>
          <a:r>
            <a:rPr lang="zh-TW" altLang="en-US" dirty="0"/>
            <a:t>測資一</a:t>
          </a:r>
        </a:p>
      </dgm:t>
    </dgm:pt>
    <dgm:pt modelId="{042E6477-75F6-B84B-A273-8AE6A64B90DA}" type="par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BC0BE0C1-DC89-2542-9D66-42DF2BFF0D5A}" type="sib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69199C2A-C949-6343-B915-34D26B57C1ED}">
      <dgm:prSet phldrT="[文字]"/>
      <dgm:spPr/>
      <dgm:t>
        <a:bodyPr/>
        <a:lstStyle/>
        <a:p>
          <a:r>
            <a:rPr lang="zh-TW" altLang="en-US" dirty="0"/>
            <a:t>測資二</a:t>
          </a:r>
        </a:p>
      </dgm:t>
    </dgm:pt>
    <dgm:pt modelId="{F38C12DF-DDA9-5C45-B7DB-5A9DF87D7025}" type="par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EED5AA43-C159-934A-97A0-C7EB3F7A41E8}" type="sib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A9C66C80-3A92-4449-842A-38869F367F50}">
      <dgm:prSet phldrT="[文字]"/>
      <dgm:spPr/>
      <dgm:t>
        <a:bodyPr/>
        <a:lstStyle/>
        <a:p>
          <a:r>
            <a:rPr lang="zh-TW" altLang="en-US" dirty="0"/>
            <a:t>測資三</a:t>
          </a:r>
        </a:p>
      </dgm:t>
    </dgm:pt>
    <dgm:pt modelId="{41D24762-EA1F-804B-9D6C-2485B973C1B2}" type="par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65266182-4094-6D41-82EF-4D9D42B6B6A9}" type="sib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E20CA73E-29F4-6944-A1CA-FEA243E32FC5}" type="pres">
      <dgm:prSet presAssocID="{D8D28DDF-CA50-CC48-A0C2-81292FDBC40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1BF82CB-97DB-DA46-8B78-3A74124FC9A1}" type="pres">
      <dgm:prSet presAssocID="{6460FEE2-0908-2742-AF3E-A46F3BBD7918}" presName="compNode" presStyleCnt="0"/>
      <dgm:spPr/>
    </dgm:pt>
    <dgm:pt modelId="{619A4864-73DB-5149-8C48-1DD8F5067F26}" type="pres">
      <dgm:prSet presAssocID="{6460FEE2-0908-2742-AF3E-A46F3BBD7918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zh-TW" altLang="en-US"/>
        </a:p>
      </dgm:t>
    </dgm:pt>
    <dgm:pt modelId="{EE786CCD-BAB5-784A-B106-D905311E0AD1}" type="pres">
      <dgm:prSet presAssocID="{6460FEE2-0908-2742-AF3E-A46F3BBD7918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D7F530-6E87-5D4C-88FC-9427ECDDDA05}" type="pres">
      <dgm:prSet presAssocID="{BC0BE0C1-DC89-2542-9D66-42DF2BFF0D5A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B8B07464-F207-024C-B1DB-F7E8B6DE7730}" type="pres">
      <dgm:prSet presAssocID="{69199C2A-C949-6343-B915-34D26B57C1ED}" presName="compNode" presStyleCnt="0"/>
      <dgm:spPr/>
    </dgm:pt>
    <dgm:pt modelId="{9B5EDDAB-4445-DB4B-8B71-EAA55CF8CA97}" type="pres">
      <dgm:prSet presAssocID="{69199C2A-C949-6343-B915-34D26B57C1ED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zh-TW" altLang="en-US"/>
        </a:p>
      </dgm:t>
    </dgm:pt>
    <dgm:pt modelId="{3F607F6F-3629-8642-8868-21BE8990F924}" type="pres">
      <dgm:prSet presAssocID="{69199C2A-C949-6343-B915-34D26B57C1ED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13D4B1-81D2-824C-86DD-1F516A79C677}" type="pres">
      <dgm:prSet presAssocID="{EED5AA43-C159-934A-97A0-C7EB3F7A41E8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90D656EE-3443-F74A-8E7E-CCF8E0FC2F47}" type="pres">
      <dgm:prSet presAssocID="{A9C66C80-3A92-4449-842A-38869F367F50}" presName="compNode" presStyleCnt="0"/>
      <dgm:spPr/>
    </dgm:pt>
    <dgm:pt modelId="{FC646FD5-76EE-9F42-AFCB-77E2E37173BD}" type="pres">
      <dgm:prSet presAssocID="{A9C66C80-3A92-4449-842A-38869F367F50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zh-TW" altLang="en-US"/>
        </a:p>
      </dgm:t>
    </dgm:pt>
    <dgm:pt modelId="{1646CD5B-097B-E84B-834C-B668D68EA01A}" type="pres">
      <dgm:prSet presAssocID="{A9C66C80-3A92-4449-842A-38869F367F50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E0FE06C-969F-254A-890C-676755F50AFB}" srcId="{D8D28DDF-CA50-CC48-A0C2-81292FDBC40D}" destId="{A9C66C80-3A92-4449-842A-38869F367F50}" srcOrd="2" destOrd="0" parTransId="{41D24762-EA1F-804B-9D6C-2485B973C1B2}" sibTransId="{65266182-4094-6D41-82EF-4D9D42B6B6A9}"/>
    <dgm:cxn modelId="{22F6A48B-C841-7147-B271-0F8D1F24D95C}" srcId="{D8D28DDF-CA50-CC48-A0C2-81292FDBC40D}" destId="{6460FEE2-0908-2742-AF3E-A46F3BBD7918}" srcOrd="0" destOrd="0" parTransId="{042E6477-75F6-B84B-A273-8AE6A64B90DA}" sibTransId="{BC0BE0C1-DC89-2542-9D66-42DF2BFF0D5A}"/>
    <dgm:cxn modelId="{3EDC358D-7135-5545-A29E-58F76C4D0536}" srcId="{D8D28DDF-CA50-CC48-A0C2-81292FDBC40D}" destId="{69199C2A-C949-6343-B915-34D26B57C1ED}" srcOrd="1" destOrd="0" parTransId="{F38C12DF-DDA9-5C45-B7DB-5A9DF87D7025}" sibTransId="{EED5AA43-C159-934A-97A0-C7EB3F7A41E8}"/>
    <dgm:cxn modelId="{6439BCEC-6F34-1A4A-A123-9EBC25C9F12A}" type="presOf" srcId="{BC0BE0C1-DC89-2542-9D66-42DF2BFF0D5A}" destId="{C1D7F530-6E87-5D4C-88FC-9427ECDDDA05}" srcOrd="0" destOrd="0" presId="urn:microsoft.com/office/officeart/2005/8/layout/pList1"/>
    <dgm:cxn modelId="{7B8E07F0-848A-DA4C-9720-DEE638A949A1}" type="presOf" srcId="{69199C2A-C949-6343-B915-34D26B57C1ED}" destId="{3F607F6F-3629-8642-8868-21BE8990F924}" srcOrd="0" destOrd="0" presId="urn:microsoft.com/office/officeart/2005/8/layout/pList1"/>
    <dgm:cxn modelId="{4B11F6D1-D0DA-5846-BCA2-C0C9F181D9EA}" type="presOf" srcId="{EED5AA43-C159-934A-97A0-C7EB3F7A41E8}" destId="{0813D4B1-81D2-824C-86DD-1F516A79C677}" srcOrd="0" destOrd="0" presId="urn:microsoft.com/office/officeart/2005/8/layout/pList1"/>
    <dgm:cxn modelId="{923C9233-72E0-3E40-AF91-72A9B493FF37}" type="presOf" srcId="{A9C66C80-3A92-4449-842A-38869F367F50}" destId="{1646CD5B-097B-E84B-834C-B668D68EA01A}" srcOrd="0" destOrd="0" presId="urn:microsoft.com/office/officeart/2005/8/layout/pList1"/>
    <dgm:cxn modelId="{A089A50E-5446-9340-A2BF-502BBC0FC143}" type="presOf" srcId="{6460FEE2-0908-2742-AF3E-A46F3BBD7918}" destId="{EE786CCD-BAB5-784A-B106-D905311E0AD1}" srcOrd="0" destOrd="0" presId="urn:microsoft.com/office/officeart/2005/8/layout/pList1"/>
    <dgm:cxn modelId="{DDB35839-9837-C44C-B42D-49FDB3179F6B}" type="presOf" srcId="{D8D28DDF-CA50-CC48-A0C2-81292FDBC40D}" destId="{E20CA73E-29F4-6944-A1CA-FEA243E32FC5}" srcOrd="0" destOrd="0" presId="urn:microsoft.com/office/officeart/2005/8/layout/pList1"/>
    <dgm:cxn modelId="{07E129A7-C1BD-2B46-A306-35386539B5B6}" type="presParOf" srcId="{E20CA73E-29F4-6944-A1CA-FEA243E32FC5}" destId="{D1BF82CB-97DB-DA46-8B78-3A74124FC9A1}" srcOrd="0" destOrd="0" presId="urn:microsoft.com/office/officeart/2005/8/layout/pList1"/>
    <dgm:cxn modelId="{3AB6DFED-0A20-EB45-8829-6CBFDDFF4B5C}" type="presParOf" srcId="{D1BF82CB-97DB-DA46-8B78-3A74124FC9A1}" destId="{619A4864-73DB-5149-8C48-1DD8F5067F26}" srcOrd="0" destOrd="0" presId="urn:microsoft.com/office/officeart/2005/8/layout/pList1"/>
    <dgm:cxn modelId="{4274E0FA-65A7-AF42-A17A-4E7F775D1E6E}" type="presParOf" srcId="{D1BF82CB-97DB-DA46-8B78-3A74124FC9A1}" destId="{EE786CCD-BAB5-784A-B106-D905311E0AD1}" srcOrd="1" destOrd="0" presId="urn:microsoft.com/office/officeart/2005/8/layout/pList1"/>
    <dgm:cxn modelId="{021ADF72-FA8D-AB4D-856F-67857D5E86D1}" type="presParOf" srcId="{E20CA73E-29F4-6944-A1CA-FEA243E32FC5}" destId="{C1D7F530-6E87-5D4C-88FC-9427ECDDDA05}" srcOrd="1" destOrd="0" presId="urn:microsoft.com/office/officeart/2005/8/layout/pList1"/>
    <dgm:cxn modelId="{411141FE-D6B6-644E-BA48-D1ABA51683C7}" type="presParOf" srcId="{E20CA73E-29F4-6944-A1CA-FEA243E32FC5}" destId="{B8B07464-F207-024C-B1DB-F7E8B6DE7730}" srcOrd="2" destOrd="0" presId="urn:microsoft.com/office/officeart/2005/8/layout/pList1"/>
    <dgm:cxn modelId="{355B902C-6173-3941-B44A-1687593F1D46}" type="presParOf" srcId="{B8B07464-F207-024C-B1DB-F7E8B6DE7730}" destId="{9B5EDDAB-4445-DB4B-8B71-EAA55CF8CA97}" srcOrd="0" destOrd="0" presId="urn:microsoft.com/office/officeart/2005/8/layout/pList1"/>
    <dgm:cxn modelId="{6627C75C-10E4-DB46-974B-A68CF55F5A1D}" type="presParOf" srcId="{B8B07464-F207-024C-B1DB-F7E8B6DE7730}" destId="{3F607F6F-3629-8642-8868-21BE8990F924}" srcOrd="1" destOrd="0" presId="urn:microsoft.com/office/officeart/2005/8/layout/pList1"/>
    <dgm:cxn modelId="{E48BFDC6-E6E1-804F-9FD7-61606322FAFE}" type="presParOf" srcId="{E20CA73E-29F4-6944-A1CA-FEA243E32FC5}" destId="{0813D4B1-81D2-824C-86DD-1F516A79C677}" srcOrd="3" destOrd="0" presId="urn:microsoft.com/office/officeart/2005/8/layout/pList1"/>
    <dgm:cxn modelId="{30A97313-FE76-3B4F-B53E-7CCE32728C92}" type="presParOf" srcId="{E20CA73E-29F4-6944-A1CA-FEA243E32FC5}" destId="{90D656EE-3443-F74A-8E7E-CCF8E0FC2F47}" srcOrd="4" destOrd="0" presId="urn:microsoft.com/office/officeart/2005/8/layout/pList1"/>
    <dgm:cxn modelId="{00224178-7851-D04A-B25E-7965E8F6BDB4}" type="presParOf" srcId="{90D656EE-3443-F74A-8E7E-CCF8E0FC2F47}" destId="{FC646FD5-76EE-9F42-AFCB-77E2E37173BD}" srcOrd="0" destOrd="0" presId="urn:microsoft.com/office/officeart/2005/8/layout/pList1"/>
    <dgm:cxn modelId="{56C32755-0FB4-EA47-B2D6-53A3C60BE6C0}" type="presParOf" srcId="{90D656EE-3443-F74A-8E7E-CCF8E0FC2F47}" destId="{1646CD5B-097B-E84B-834C-B668D68EA01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8D28DDF-CA50-CC48-A0C2-81292FDBC40D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460FEE2-0908-2742-AF3E-A46F3BBD7918}">
      <dgm:prSet phldrT="[文字]"/>
      <dgm:spPr/>
      <dgm:t>
        <a:bodyPr/>
        <a:lstStyle/>
        <a:p>
          <a:r>
            <a:rPr lang="zh-TW" altLang="en-US" dirty="0"/>
            <a:t>測資四</a:t>
          </a:r>
        </a:p>
      </dgm:t>
    </dgm:pt>
    <dgm:pt modelId="{042E6477-75F6-B84B-A273-8AE6A64B90DA}" type="par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BC0BE0C1-DC89-2542-9D66-42DF2BFF0D5A}" type="sib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69199C2A-C949-6343-B915-34D26B57C1ED}">
      <dgm:prSet phldrT="[文字]"/>
      <dgm:spPr/>
      <dgm:t>
        <a:bodyPr/>
        <a:lstStyle/>
        <a:p>
          <a:r>
            <a:rPr lang="zh-TW" altLang="en-US" dirty="0"/>
            <a:t>測資五</a:t>
          </a:r>
        </a:p>
      </dgm:t>
    </dgm:pt>
    <dgm:pt modelId="{F38C12DF-DDA9-5C45-B7DB-5A9DF87D7025}" type="par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EED5AA43-C159-934A-97A0-C7EB3F7A41E8}" type="sib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A9C66C80-3A92-4449-842A-38869F367F50}">
      <dgm:prSet phldrT="[文字]"/>
      <dgm:spPr/>
      <dgm:t>
        <a:bodyPr/>
        <a:lstStyle/>
        <a:p>
          <a:r>
            <a:rPr lang="zh-TW" altLang="en-US" dirty="0"/>
            <a:t>測資六</a:t>
          </a:r>
        </a:p>
      </dgm:t>
    </dgm:pt>
    <dgm:pt modelId="{41D24762-EA1F-804B-9D6C-2485B973C1B2}" type="par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65266182-4094-6D41-82EF-4D9D42B6B6A9}" type="sib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E20CA73E-29F4-6944-A1CA-FEA243E32FC5}" type="pres">
      <dgm:prSet presAssocID="{D8D28DDF-CA50-CC48-A0C2-81292FDBC40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1BF82CB-97DB-DA46-8B78-3A74124FC9A1}" type="pres">
      <dgm:prSet presAssocID="{6460FEE2-0908-2742-AF3E-A46F3BBD7918}" presName="compNode" presStyleCnt="0"/>
      <dgm:spPr/>
    </dgm:pt>
    <dgm:pt modelId="{619A4864-73DB-5149-8C48-1DD8F5067F26}" type="pres">
      <dgm:prSet presAssocID="{6460FEE2-0908-2742-AF3E-A46F3BBD7918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zh-TW" altLang="en-US"/>
        </a:p>
      </dgm:t>
    </dgm:pt>
    <dgm:pt modelId="{EE786CCD-BAB5-784A-B106-D905311E0AD1}" type="pres">
      <dgm:prSet presAssocID="{6460FEE2-0908-2742-AF3E-A46F3BBD7918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D7F530-6E87-5D4C-88FC-9427ECDDDA05}" type="pres">
      <dgm:prSet presAssocID="{BC0BE0C1-DC89-2542-9D66-42DF2BFF0D5A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B8B07464-F207-024C-B1DB-F7E8B6DE7730}" type="pres">
      <dgm:prSet presAssocID="{69199C2A-C949-6343-B915-34D26B57C1ED}" presName="compNode" presStyleCnt="0"/>
      <dgm:spPr/>
    </dgm:pt>
    <dgm:pt modelId="{9B5EDDAB-4445-DB4B-8B71-EAA55CF8CA97}" type="pres">
      <dgm:prSet presAssocID="{69199C2A-C949-6343-B915-34D26B57C1ED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zh-TW" altLang="en-US"/>
        </a:p>
      </dgm:t>
    </dgm:pt>
    <dgm:pt modelId="{3F607F6F-3629-8642-8868-21BE8990F924}" type="pres">
      <dgm:prSet presAssocID="{69199C2A-C949-6343-B915-34D26B57C1ED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13D4B1-81D2-824C-86DD-1F516A79C677}" type="pres">
      <dgm:prSet presAssocID="{EED5AA43-C159-934A-97A0-C7EB3F7A41E8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90D656EE-3443-F74A-8E7E-CCF8E0FC2F47}" type="pres">
      <dgm:prSet presAssocID="{A9C66C80-3A92-4449-842A-38869F367F50}" presName="compNode" presStyleCnt="0"/>
      <dgm:spPr/>
    </dgm:pt>
    <dgm:pt modelId="{FC646FD5-76EE-9F42-AFCB-77E2E37173BD}" type="pres">
      <dgm:prSet presAssocID="{A9C66C80-3A92-4449-842A-38869F367F50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zh-TW" altLang="en-US"/>
        </a:p>
      </dgm:t>
    </dgm:pt>
    <dgm:pt modelId="{1646CD5B-097B-E84B-834C-B668D68EA01A}" type="pres">
      <dgm:prSet presAssocID="{A9C66C80-3A92-4449-842A-38869F367F50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E0FE06C-969F-254A-890C-676755F50AFB}" srcId="{D8D28DDF-CA50-CC48-A0C2-81292FDBC40D}" destId="{A9C66C80-3A92-4449-842A-38869F367F50}" srcOrd="2" destOrd="0" parTransId="{41D24762-EA1F-804B-9D6C-2485B973C1B2}" sibTransId="{65266182-4094-6D41-82EF-4D9D42B6B6A9}"/>
    <dgm:cxn modelId="{22F6A48B-C841-7147-B271-0F8D1F24D95C}" srcId="{D8D28DDF-CA50-CC48-A0C2-81292FDBC40D}" destId="{6460FEE2-0908-2742-AF3E-A46F3BBD7918}" srcOrd="0" destOrd="0" parTransId="{042E6477-75F6-B84B-A273-8AE6A64B90DA}" sibTransId="{BC0BE0C1-DC89-2542-9D66-42DF2BFF0D5A}"/>
    <dgm:cxn modelId="{3EDC358D-7135-5545-A29E-58F76C4D0536}" srcId="{D8D28DDF-CA50-CC48-A0C2-81292FDBC40D}" destId="{69199C2A-C949-6343-B915-34D26B57C1ED}" srcOrd="1" destOrd="0" parTransId="{F38C12DF-DDA9-5C45-B7DB-5A9DF87D7025}" sibTransId="{EED5AA43-C159-934A-97A0-C7EB3F7A41E8}"/>
    <dgm:cxn modelId="{6439BCEC-6F34-1A4A-A123-9EBC25C9F12A}" type="presOf" srcId="{BC0BE0C1-DC89-2542-9D66-42DF2BFF0D5A}" destId="{C1D7F530-6E87-5D4C-88FC-9427ECDDDA05}" srcOrd="0" destOrd="0" presId="urn:microsoft.com/office/officeart/2005/8/layout/pList1"/>
    <dgm:cxn modelId="{7B8E07F0-848A-DA4C-9720-DEE638A949A1}" type="presOf" srcId="{69199C2A-C949-6343-B915-34D26B57C1ED}" destId="{3F607F6F-3629-8642-8868-21BE8990F924}" srcOrd="0" destOrd="0" presId="urn:microsoft.com/office/officeart/2005/8/layout/pList1"/>
    <dgm:cxn modelId="{4B11F6D1-D0DA-5846-BCA2-C0C9F181D9EA}" type="presOf" srcId="{EED5AA43-C159-934A-97A0-C7EB3F7A41E8}" destId="{0813D4B1-81D2-824C-86DD-1F516A79C677}" srcOrd="0" destOrd="0" presId="urn:microsoft.com/office/officeart/2005/8/layout/pList1"/>
    <dgm:cxn modelId="{923C9233-72E0-3E40-AF91-72A9B493FF37}" type="presOf" srcId="{A9C66C80-3A92-4449-842A-38869F367F50}" destId="{1646CD5B-097B-E84B-834C-B668D68EA01A}" srcOrd="0" destOrd="0" presId="urn:microsoft.com/office/officeart/2005/8/layout/pList1"/>
    <dgm:cxn modelId="{A089A50E-5446-9340-A2BF-502BBC0FC143}" type="presOf" srcId="{6460FEE2-0908-2742-AF3E-A46F3BBD7918}" destId="{EE786CCD-BAB5-784A-B106-D905311E0AD1}" srcOrd="0" destOrd="0" presId="urn:microsoft.com/office/officeart/2005/8/layout/pList1"/>
    <dgm:cxn modelId="{DDB35839-9837-C44C-B42D-49FDB3179F6B}" type="presOf" srcId="{D8D28DDF-CA50-CC48-A0C2-81292FDBC40D}" destId="{E20CA73E-29F4-6944-A1CA-FEA243E32FC5}" srcOrd="0" destOrd="0" presId="urn:microsoft.com/office/officeart/2005/8/layout/pList1"/>
    <dgm:cxn modelId="{07E129A7-C1BD-2B46-A306-35386539B5B6}" type="presParOf" srcId="{E20CA73E-29F4-6944-A1CA-FEA243E32FC5}" destId="{D1BF82CB-97DB-DA46-8B78-3A74124FC9A1}" srcOrd="0" destOrd="0" presId="urn:microsoft.com/office/officeart/2005/8/layout/pList1"/>
    <dgm:cxn modelId="{3AB6DFED-0A20-EB45-8829-6CBFDDFF4B5C}" type="presParOf" srcId="{D1BF82CB-97DB-DA46-8B78-3A74124FC9A1}" destId="{619A4864-73DB-5149-8C48-1DD8F5067F26}" srcOrd="0" destOrd="0" presId="urn:microsoft.com/office/officeart/2005/8/layout/pList1"/>
    <dgm:cxn modelId="{4274E0FA-65A7-AF42-A17A-4E7F775D1E6E}" type="presParOf" srcId="{D1BF82CB-97DB-DA46-8B78-3A74124FC9A1}" destId="{EE786CCD-BAB5-784A-B106-D905311E0AD1}" srcOrd="1" destOrd="0" presId="urn:microsoft.com/office/officeart/2005/8/layout/pList1"/>
    <dgm:cxn modelId="{021ADF72-FA8D-AB4D-856F-67857D5E86D1}" type="presParOf" srcId="{E20CA73E-29F4-6944-A1CA-FEA243E32FC5}" destId="{C1D7F530-6E87-5D4C-88FC-9427ECDDDA05}" srcOrd="1" destOrd="0" presId="urn:microsoft.com/office/officeart/2005/8/layout/pList1"/>
    <dgm:cxn modelId="{411141FE-D6B6-644E-BA48-D1ABA51683C7}" type="presParOf" srcId="{E20CA73E-29F4-6944-A1CA-FEA243E32FC5}" destId="{B8B07464-F207-024C-B1DB-F7E8B6DE7730}" srcOrd="2" destOrd="0" presId="urn:microsoft.com/office/officeart/2005/8/layout/pList1"/>
    <dgm:cxn modelId="{355B902C-6173-3941-B44A-1687593F1D46}" type="presParOf" srcId="{B8B07464-F207-024C-B1DB-F7E8B6DE7730}" destId="{9B5EDDAB-4445-DB4B-8B71-EAA55CF8CA97}" srcOrd="0" destOrd="0" presId="urn:microsoft.com/office/officeart/2005/8/layout/pList1"/>
    <dgm:cxn modelId="{6627C75C-10E4-DB46-974B-A68CF55F5A1D}" type="presParOf" srcId="{B8B07464-F207-024C-B1DB-F7E8B6DE7730}" destId="{3F607F6F-3629-8642-8868-21BE8990F924}" srcOrd="1" destOrd="0" presId="urn:microsoft.com/office/officeart/2005/8/layout/pList1"/>
    <dgm:cxn modelId="{E48BFDC6-E6E1-804F-9FD7-61606322FAFE}" type="presParOf" srcId="{E20CA73E-29F4-6944-A1CA-FEA243E32FC5}" destId="{0813D4B1-81D2-824C-86DD-1F516A79C677}" srcOrd="3" destOrd="0" presId="urn:microsoft.com/office/officeart/2005/8/layout/pList1"/>
    <dgm:cxn modelId="{30A97313-FE76-3B4F-B53E-7CCE32728C92}" type="presParOf" srcId="{E20CA73E-29F4-6944-A1CA-FEA243E32FC5}" destId="{90D656EE-3443-F74A-8E7E-CCF8E0FC2F47}" srcOrd="4" destOrd="0" presId="urn:microsoft.com/office/officeart/2005/8/layout/pList1"/>
    <dgm:cxn modelId="{00224178-7851-D04A-B25E-7965E8F6BDB4}" type="presParOf" srcId="{90D656EE-3443-F74A-8E7E-CCF8E0FC2F47}" destId="{FC646FD5-76EE-9F42-AFCB-77E2E37173BD}" srcOrd="0" destOrd="0" presId="urn:microsoft.com/office/officeart/2005/8/layout/pList1"/>
    <dgm:cxn modelId="{56C32755-0FB4-EA47-B2D6-53A3C60BE6C0}" type="presParOf" srcId="{90D656EE-3443-F74A-8E7E-CCF8E0FC2F47}" destId="{1646CD5B-097B-E84B-834C-B668D68EA01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D28DDF-CA50-CC48-A0C2-81292FDBC40D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460FEE2-0908-2742-AF3E-A46F3BBD7918}">
      <dgm:prSet phldrT="[文字]"/>
      <dgm:spPr/>
      <dgm:t>
        <a:bodyPr/>
        <a:lstStyle/>
        <a:p>
          <a:endParaRPr lang="zh-TW" altLang="en-US" dirty="0"/>
        </a:p>
      </dgm:t>
    </dgm:pt>
    <dgm:pt modelId="{042E6477-75F6-B84B-A273-8AE6A64B90DA}" type="par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BC0BE0C1-DC89-2542-9D66-42DF2BFF0D5A}" type="sib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69199C2A-C949-6343-B915-34D26B57C1ED}">
      <dgm:prSet phldrT="[文字]"/>
      <dgm:spPr/>
      <dgm:t>
        <a:bodyPr/>
        <a:lstStyle/>
        <a:p>
          <a:endParaRPr lang="zh-TW" altLang="en-US" dirty="0"/>
        </a:p>
      </dgm:t>
    </dgm:pt>
    <dgm:pt modelId="{F38C12DF-DDA9-5C45-B7DB-5A9DF87D7025}" type="par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EED5AA43-C159-934A-97A0-C7EB3F7A41E8}" type="sib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A9C66C80-3A92-4449-842A-38869F367F50}">
      <dgm:prSet phldrT="[文字]"/>
      <dgm:spPr/>
      <dgm:t>
        <a:bodyPr/>
        <a:lstStyle/>
        <a:p>
          <a:endParaRPr lang="zh-TW" altLang="en-US" dirty="0"/>
        </a:p>
      </dgm:t>
    </dgm:pt>
    <dgm:pt modelId="{41D24762-EA1F-804B-9D6C-2485B973C1B2}" type="par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65266182-4094-6D41-82EF-4D9D42B6B6A9}" type="sib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E20CA73E-29F4-6944-A1CA-FEA243E32FC5}" type="pres">
      <dgm:prSet presAssocID="{D8D28DDF-CA50-CC48-A0C2-81292FDBC40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1BF82CB-97DB-DA46-8B78-3A74124FC9A1}" type="pres">
      <dgm:prSet presAssocID="{6460FEE2-0908-2742-AF3E-A46F3BBD7918}" presName="compNode" presStyleCnt="0"/>
      <dgm:spPr/>
    </dgm:pt>
    <dgm:pt modelId="{619A4864-73DB-5149-8C48-1DD8F5067F26}" type="pres">
      <dgm:prSet presAssocID="{6460FEE2-0908-2742-AF3E-A46F3BBD7918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EE786CCD-BAB5-784A-B106-D905311E0AD1}" type="pres">
      <dgm:prSet presAssocID="{6460FEE2-0908-2742-AF3E-A46F3BBD7918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D7F530-6E87-5D4C-88FC-9427ECDDDA05}" type="pres">
      <dgm:prSet presAssocID="{BC0BE0C1-DC89-2542-9D66-42DF2BFF0D5A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B8B07464-F207-024C-B1DB-F7E8B6DE7730}" type="pres">
      <dgm:prSet presAssocID="{69199C2A-C949-6343-B915-34D26B57C1ED}" presName="compNode" presStyleCnt="0"/>
      <dgm:spPr/>
    </dgm:pt>
    <dgm:pt modelId="{9B5EDDAB-4445-DB4B-8B71-EAA55CF8CA97}" type="pres">
      <dgm:prSet presAssocID="{69199C2A-C949-6343-B915-34D26B57C1ED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3F607F6F-3629-8642-8868-21BE8990F924}" type="pres">
      <dgm:prSet presAssocID="{69199C2A-C949-6343-B915-34D26B57C1ED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13D4B1-81D2-824C-86DD-1F516A79C677}" type="pres">
      <dgm:prSet presAssocID="{EED5AA43-C159-934A-97A0-C7EB3F7A41E8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90D656EE-3443-F74A-8E7E-CCF8E0FC2F47}" type="pres">
      <dgm:prSet presAssocID="{A9C66C80-3A92-4449-842A-38869F367F50}" presName="compNode" presStyleCnt="0"/>
      <dgm:spPr/>
    </dgm:pt>
    <dgm:pt modelId="{FC646FD5-76EE-9F42-AFCB-77E2E37173BD}" type="pres">
      <dgm:prSet presAssocID="{A9C66C80-3A92-4449-842A-38869F367F50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646CD5B-097B-E84B-834C-B668D68EA01A}" type="pres">
      <dgm:prSet presAssocID="{A9C66C80-3A92-4449-842A-38869F367F50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E0FE06C-969F-254A-890C-676755F50AFB}" srcId="{D8D28DDF-CA50-CC48-A0C2-81292FDBC40D}" destId="{A9C66C80-3A92-4449-842A-38869F367F50}" srcOrd="2" destOrd="0" parTransId="{41D24762-EA1F-804B-9D6C-2485B973C1B2}" sibTransId="{65266182-4094-6D41-82EF-4D9D42B6B6A9}"/>
    <dgm:cxn modelId="{22F6A48B-C841-7147-B271-0F8D1F24D95C}" srcId="{D8D28DDF-CA50-CC48-A0C2-81292FDBC40D}" destId="{6460FEE2-0908-2742-AF3E-A46F3BBD7918}" srcOrd="0" destOrd="0" parTransId="{042E6477-75F6-B84B-A273-8AE6A64B90DA}" sibTransId="{BC0BE0C1-DC89-2542-9D66-42DF2BFF0D5A}"/>
    <dgm:cxn modelId="{3EDC358D-7135-5545-A29E-58F76C4D0536}" srcId="{D8D28DDF-CA50-CC48-A0C2-81292FDBC40D}" destId="{69199C2A-C949-6343-B915-34D26B57C1ED}" srcOrd="1" destOrd="0" parTransId="{F38C12DF-DDA9-5C45-B7DB-5A9DF87D7025}" sibTransId="{EED5AA43-C159-934A-97A0-C7EB3F7A41E8}"/>
    <dgm:cxn modelId="{6439BCEC-6F34-1A4A-A123-9EBC25C9F12A}" type="presOf" srcId="{BC0BE0C1-DC89-2542-9D66-42DF2BFF0D5A}" destId="{C1D7F530-6E87-5D4C-88FC-9427ECDDDA05}" srcOrd="0" destOrd="0" presId="urn:microsoft.com/office/officeart/2005/8/layout/pList1"/>
    <dgm:cxn modelId="{7B8E07F0-848A-DA4C-9720-DEE638A949A1}" type="presOf" srcId="{69199C2A-C949-6343-B915-34D26B57C1ED}" destId="{3F607F6F-3629-8642-8868-21BE8990F924}" srcOrd="0" destOrd="0" presId="urn:microsoft.com/office/officeart/2005/8/layout/pList1"/>
    <dgm:cxn modelId="{4B11F6D1-D0DA-5846-BCA2-C0C9F181D9EA}" type="presOf" srcId="{EED5AA43-C159-934A-97A0-C7EB3F7A41E8}" destId="{0813D4B1-81D2-824C-86DD-1F516A79C677}" srcOrd="0" destOrd="0" presId="urn:microsoft.com/office/officeart/2005/8/layout/pList1"/>
    <dgm:cxn modelId="{923C9233-72E0-3E40-AF91-72A9B493FF37}" type="presOf" srcId="{A9C66C80-3A92-4449-842A-38869F367F50}" destId="{1646CD5B-097B-E84B-834C-B668D68EA01A}" srcOrd="0" destOrd="0" presId="urn:microsoft.com/office/officeart/2005/8/layout/pList1"/>
    <dgm:cxn modelId="{A089A50E-5446-9340-A2BF-502BBC0FC143}" type="presOf" srcId="{6460FEE2-0908-2742-AF3E-A46F3BBD7918}" destId="{EE786CCD-BAB5-784A-B106-D905311E0AD1}" srcOrd="0" destOrd="0" presId="urn:microsoft.com/office/officeart/2005/8/layout/pList1"/>
    <dgm:cxn modelId="{DDB35839-9837-C44C-B42D-49FDB3179F6B}" type="presOf" srcId="{D8D28DDF-CA50-CC48-A0C2-81292FDBC40D}" destId="{E20CA73E-29F4-6944-A1CA-FEA243E32FC5}" srcOrd="0" destOrd="0" presId="urn:microsoft.com/office/officeart/2005/8/layout/pList1"/>
    <dgm:cxn modelId="{07E129A7-C1BD-2B46-A306-35386539B5B6}" type="presParOf" srcId="{E20CA73E-29F4-6944-A1CA-FEA243E32FC5}" destId="{D1BF82CB-97DB-DA46-8B78-3A74124FC9A1}" srcOrd="0" destOrd="0" presId="urn:microsoft.com/office/officeart/2005/8/layout/pList1"/>
    <dgm:cxn modelId="{3AB6DFED-0A20-EB45-8829-6CBFDDFF4B5C}" type="presParOf" srcId="{D1BF82CB-97DB-DA46-8B78-3A74124FC9A1}" destId="{619A4864-73DB-5149-8C48-1DD8F5067F26}" srcOrd="0" destOrd="0" presId="urn:microsoft.com/office/officeart/2005/8/layout/pList1"/>
    <dgm:cxn modelId="{4274E0FA-65A7-AF42-A17A-4E7F775D1E6E}" type="presParOf" srcId="{D1BF82CB-97DB-DA46-8B78-3A74124FC9A1}" destId="{EE786CCD-BAB5-784A-B106-D905311E0AD1}" srcOrd="1" destOrd="0" presId="urn:microsoft.com/office/officeart/2005/8/layout/pList1"/>
    <dgm:cxn modelId="{021ADF72-FA8D-AB4D-856F-67857D5E86D1}" type="presParOf" srcId="{E20CA73E-29F4-6944-A1CA-FEA243E32FC5}" destId="{C1D7F530-6E87-5D4C-88FC-9427ECDDDA05}" srcOrd="1" destOrd="0" presId="urn:microsoft.com/office/officeart/2005/8/layout/pList1"/>
    <dgm:cxn modelId="{411141FE-D6B6-644E-BA48-D1ABA51683C7}" type="presParOf" srcId="{E20CA73E-29F4-6944-A1CA-FEA243E32FC5}" destId="{B8B07464-F207-024C-B1DB-F7E8B6DE7730}" srcOrd="2" destOrd="0" presId="urn:microsoft.com/office/officeart/2005/8/layout/pList1"/>
    <dgm:cxn modelId="{355B902C-6173-3941-B44A-1687593F1D46}" type="presParOf" srcId="{B8B07464-F207-024C-B1DB-F7E8B6DE7730}" destId="{9B5EDDAB-4445-DB4B-8B71-EAA55CF8CA97}" srcOrd="0" destOrd="0" presId="urn:microsoft.com/office/officeart/2005/8/layout/pList1"/>
    <dgm:cxn modelId="{6627C75C-10E4-DB46-974B-A68CF55F5A1D}" type="presParOf" srcId="{B8B07464-F207-024C-B1DB-F7E8B6DE7730}" destId="{3F607F6F-3629-8642-8868-21BE8990F924}" srcOrd="1" destOrd="0" presId="urn:microsoft.com/office/officeart/2005/8/layout/pList1"/>
    <dgm:cxn modelId="{E48BFDC6-E6E1-804F-9FD7-61606322FAFE}" type="presParOf" srcId="{E20CA73E-29F4-6944-A1CA-FEA243E32FC5}" destId="{0813D4B1-81D2-824C-86DD-1F516A79C677}" srcOrd="3" destOrd="0" presId="urn:microsoft.com/office/officeart/2005/8/layout/pList1"/>
    <dgm:cxn modelId="{30A97313-FE76-3B4F-B53E-7CCE32728C92}" type="presParOf" srcId="{E20CA73E-29F4-6944-A1CA-FEA243E32FC5}" destId="{90D656EE-3443-F74A-8E7E-CCF8E0FC2F47}" srcOrd="4" destOrd="0" presId="urn:microsoft.com/office/officeart/2005/8/layout/pList1"/>
    <dgm:cxn modelId="{00224178-7851-D04A-B25E-7965E8F6BDB4}" type="presParOf" srcId="{90D656EE-3443-F74A-8E7E-CCF8E0FC2F47}" destId="{FC646FD5-76EE-9F42-AFCB-77E2E37173BD}" srcOrd="0" destOrd="0" presId="urn:microsoft.com/office/officeart/2005/8/layout/pList1"/>
    <dgm:cxn modelId="{56C32755-0FB4-EA47-B2D6-53A3C60BE6C0}" type="presParOf" srcId="{90D656EE-3443-F74A-8E7E-CCF8E0FC2F47}" destId="{1646CD5B-097B-E84B-834C-B668D68EA01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8D28DDF-CA50-CC48-A0C2-81292FDBC40D}" type="doc">
      <dgm:prSet loTypeId="urn:microsoft.com/office/officeart/2005/8/layout/p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460FEE2-0908-2742-AF3E-A46F3BBD7918}">
      <dgm:prSet phldrT="[文字]"/>
      <dgm:spPr/>
      <dgm:t>
        <a:bodyPr/>
        <a:lstStyle/>
        <a:p>
          <a:endParaRPr lang="zh-TW" altLang="en-US" dirty="0"/>
        </a:p>
      </dgm:t>
    </dgm:pt>
    <dgm:pt modelId="{042E6477-75F6-B84B-A273-8AE6A64B90DA}" type="par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BC0BE0C1-DC89-2542-9D66-42DF2BFF0D5A}" type="sibTrans" cxnId="{22F6A48B-C841-7147-B271-0F8D1F24D95C}">
      <dgm:prSet/>
      <dgm:spPr/>
      <dgm:t>
        <a:bodyPr/>
        <a:lstStyle/>
        <a:p>
          <a:endParaRPr lang="zh-TW" altLang="en-US"/>
        </a:p>
      </dgm:t>
    </dgm:pt>
    <dgm:pt modelId="{69199C2A-C949-6343-B915-34D26B57C1ED}">
      <dgm:prSet phldrT="[文字]"/>
      <dgm:spPr/>
      <dgm:t>
        <a:bodyPr/>
        <a:lstStyle/>
        <a:p>
          <a:endParaRPr lang="zh-TW" altLang="en-US" dirty="0"/>
        </a:p>
      </dgm:t>
    </dgm:pt>
    <dgm:pt modelId="{F38C12DF-DDA9-5C45-B7DB-5A9DF87D7025}" type="par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EED5AA43-C159-934A-97A0-C7EB3F7A41E8}" type="sibTrans" cxnId="{3EDC358D-7135-5545-A29E-58F76C4D0536}">
      <dgm:prSet/>
      <dgm:spPr/>
      <dgm:t>
        <a:bodyPr/>
        <a:lstStyle/>
        <a:p>
          <a:endParaRPr lang="zh-TW" altLang="en-US"/>
        </a:p>
      </dgm:t>
    </dgm:pt>
    <dgm:pt modelId="{A9C66C80-3A92-4449-842A-38869F367F50}">
      <dgm:prSet phldrT="[文字]"/>
      <dgm:spPr/>
      <dgm:t>
        <a:bodyPr/>
        <a:lstStyle/>
        <a:p>
          <a:endParaRPr lang="zh-TW" altLang="en-US" dirty="0"/>
        </a:p>
      </dgm:t>
    </dgm:pt>
    <dgm:pt modelId="{41D24762-EA1F-804B-9D6C-2485B973C1B2}" type="par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65266182-4094-6D41-82EF-4D9D42B6B6A9}" type="sibTrans" cxnId="{4E0FE06C-969F-254A-890C-676755F50AFB}">
      <dgm:prSet/>
      <dgm:spPr/>
      <dgm:t>
        <a:bodyPr/>
        <a:lstStyle/>
        <a:p>
          <a:endParaRPr lang="zh-TW" altLang="en-US"/>
        </a:p>
      </dgm:t>
    </dgm:pt>
    <dgm:pt modelId="{E20CA73E-29F4-6944-A1CA-FEA243E32FC5}" type="pres">
      <dgm:prSet presAssocID="{D8D28DDF-CA50-CC48-A0C2-81292FDBC40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1BF82CB-97DB-DA46-8B78-3A74124FC9A1}" type="pres">
      <dgm:prSet presAssocID="{6460FEE2-0908-2742-AF3E-A46F3BBD7918}" presName="compNode" presStyleCnt="0"/>
      <dgm:spPr/>
    </dgm:pt>
    <dgm:pt modelId="{619A4864-73DB-5149-8C48-1DD8F5067F26}" type="pres">
      <dgm:prSet presAssocID="{6460FEE2-0908-2742-AF3E-A46F3BBD7918}" presName="pict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solidFill>
            <a:srgbClr val="002060"/>
          </a:solidFill>
        </a:ln>
      </dgm:spPr>
    </dgm:pt>
    <dgm:pt modelId="{EE786CCD-BAB5-784A-B106-D905311E0AD1}" type="pres">
      <dgm:prSet presAssocID="{6460FEE2-0908-2742-AF3E-A46F3BBD7918}" presName="textRec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D7F530-6E87-5D4C-88FC-9427ECDDDA05}" type="pres">
      <dgm:prSet presAssocID="{BC0BE0C1-DC89-2542-9D66-42DF2BFF0D5A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B8B07464-F207-024C-B1DB-F7E8B6DE7730}" type="pres">
      <dgm:prSet presAssocID="{69199C2A-C949-6343-B915-34D26B57C1ED}" presName="compNode" presStyleCnt="0"/>
      <dgm:spPr/>
    </dgm:pt>
    <dgm:pt modelId="{9B5EDDAB-4445-DB4B-8B71-EAA55CF8CA97}" type="pres">
      <dgm:prSet presAssocID="{69199C2A-C949-6343-B915-34D26B57C1ED}" presName="pict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solidFill>
            <a:srgbClr val="002060"/>
          </a:solidFill>
        </a:ln>
      </dgm:spPr>
      <dgm:t>
        <a:bodyPr/>
        <a:lstStyle/>
        <a:p>
          <a:endParaRPr lang="zh-TW" altLang="en-US"/>
        </a:p>
      </dgm:t>
    </dgm:pt>
    <dgm:pt modelId="{3F607F6F-3629-8642-8868-21BE8990F924}" type="pres">
      <dgm:prSet presAssocID="{69199C2A-C949-6343-B915-34D26B57C1ED}" presName="textRec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13D4B1-81D2-824C-86DD-1F516A79C677}" type="pres">
      <dgm:prSet presAssocID="{EED5AA43-C159-934A-97A0-C7EB3F7A41E8}" presName="sibTrans" presStyleLbl="sibTrans2D1" presStyleIdx="0" presStyleCnt="0"/>
      <dgm:spPr/>
      <dgm:t>
        <a:bodyPr/>
        <a:lstStyle/>
        <a:p>
          <a:endParaRPr lang="zh-TW" altLang="en-US"/>
        </a:p>
      </dgm:t>
    </dgm:pt>
    <dgm:pt modelId="{90D656EE-3443-F74A-8E7E-CCF8E0FC2F47}" type="pres">
      <dgm:prSet presAssocID="{A9C66C80-3A92-4449-842A-38869F367F50}" presName="compNode" presStyleCnt="0"/>
      <dgm:spPr/>
    </dgm:pt>
    <dgm:pt modelId="{FC646FD5-76EE-9F42-AFCB-77E2E37173BD}" type="pres">
      <dgm:prSet presAssocID="{A9C66C80-3A92-4449-842A-38869F367F50}" presName="pict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solidFill>
            <a:srgbClr val="002060"/>
          </a:solidFill>
        </a:ln>
      </dgm:spPr>
      <dgm:t>
        <a:bodyPr/>
        <a:lstStyle/>
        <a:p>
          <a:endParaRPr lang="zh-TW" altLang="en-US"/>
        </a:p>
      </dgm:t>
    </dgm:pt>
    <dgm:pt modelId="{1646CD5B-097B-E84B-834C-B668D68EA01A}" type="pres">
      <dgm:prSet presAssocID="{A9C66C80-3A92-4449-842A-38869F367F50}" presName="textRec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E0FE06C-969F-254A-890C-676755F50AFB}" srcId="{D8D28DDF-CA50-CC48-A0C2-81292FDBC40D}" destId="{A9C66C80-3A92-4449-842A-38869F367F50}" srcOrd="2" destOrd="0" parTransId="{41D24762-EA1F-804B-9D6C-2485B973C1B2}" sibTransId="{65266182-4094-6D41-82EF-4D9D42B6B6A9}"/>
    <dgm:cxn modelId="{22F6A48B-C841-7147-B271-0F8D1F24D95C}" srcId="{D8D28DDF-CA50-CC48-A0C2-81292FDBC40D}" destId="{6460FEE2-0908-2742-AF3E-A46F3BBD7918}" srcOrd="0" destOrd="0" parTransId="{042E6477-75F6-B84B-A273-8AE6A64B90DA}" sibTransId="{BC0BE0C1-DC89-2542-9D66-42DF2BFF0D5A}"/>
    <dgm:cxn modelId="{3EDC358D-7135-5545-A29E-58F76C4D0536}" srcId="{D8D28DDF-CA50-CC48-A0C2-81292FDBC40D}" destId="{69199C2A-C949-6343-B915-34D26B57C1ED}" srcOrd="1" destOrd="0" parTransId="{F38C12DF-DDA9-5C45-B7DB-5A9DF87D7025}" sibTransId="{EED5AA43-C159-934A-97A0-C7EB3F7A41E8}"/>
    <dgm:cxn modelId="{6439BCEC-6F34-1A4A-A123-9EBC25C9F12A}" type="presOf" srcId="{BC0BE0C1-DC89-2542-9D66-42DF2BFF0D5A}" destId="{C1D7F530-6E87-5D4C-88FC-9427ECDDDA05}" srcOrd="0" destOrd="0" presId="urn:microsoft.com/office/officeart/2005/8/layout/pList1"/>
    <dgm:cxn modelId="{7B8E07F0-848A-DA4C-9720-DEE638A949A1}" type="presOf" srcId="{69199C2A-C949-6343-B915-34D26B57C1ED}" destId="{3F607F6F-3629-8642-8868-21BE8990F924}" srcOrd="0" destOrd="0" presId="urn:microsoft.com/office/officeart/2005/8/layout/pList1"/>
    <dgm:cxn modelId="{4B11F6D1-D0DA-5846-BCA2-C0C9F181D9EA}" type="presOf" srcId="{EED5AA43-C159-934A-97A0-C7EB3F7A41E8}" destId="{0813D4B1-81D2-824C-86DD-1F516A79C677}" srcOrd="0" destOrd="0" presId="urn:microsoft.com/office/officeart/2005/8/layout/pList1"/>
    <dgm:cxn modelId="{923C9233-72E0-3E40-AF91-72A9B493FF37}" type="presOf" srcId="{A9C66C80-3A92-4449-842A-38869F367F50}" destId="{1646CD5B-097B-E84B-834C-B668D68EA01A}" srcOrd="0" destOrd="0" presId="urn:microsoft.com/office/officeart/2005/8/layout/pList1"/>
    <dgm:cxn modelId="{A089A50E-5446-9340-A2BF-502BBC0FC143}" type="presOf" srcId="{6460FEE2-0908-2742-AF3E-A46F3BBD7918}" destId="{EE786CCD-BAB5-784A-B106-D905311E0AD1}" srcOrd="0" destOrd="0" presId="urn:microsoft.com/office/officeart/2005/8/layout/pList1"/>
    <dgm:cxn modelId="{DDB35839-9837-C44C-B42D-49FDB3179F6B}" type="presOf" srcId="{D8D28DDF-CA50-CC48-A0C2-81292FDBC40D}" destId="{E20CA73E-29F4-6944-A1CA-FEA243E32FC5}" srcOrd="0" destOrd="0" presId="urn:microsoft.com/office/officeart/2005/8/layout/pList1"/>
    <dgm:cxn modelId="{07E129A7-C1BD-2B46-A306-35386539B5B6}" type="presParOf" srcId="{E20CA73E-29F4-6944-A1CA-FEA243E32FC5}" destId="{D1BF82CB-97DB-DA46-8B78-3A74124FC9A1}" srcOrd="0" destOrd="0" presId="urn:microsoft.com/office/officeart/2005/8/layout/pList1"/>
    <dgm:cxn modelId="{3AB6DFED-0A20-EB45-8829-6CBFDDFF4B5C}" type="presParOf" srcId="{D1BF82CB-97DB-DA46-8B78-3A74124FC9A1}" destId="{619A4864-73DB-5149-8C48-1DD8F5067F26}" srcOrd="0" destOrd="0" presId="urn:microsoft.com/office/officeart/2005/8/layout/pList1"/>
    <dgm:cxn modelId="{4274E0FA-65A7-AF42-A17A-4E7F775D1E6E}" type="presParOf" srcId="{D1BF82CB-97DB-DA46-8B78-3A74124FC9A1}" destId="{EE786CCD-BAB5-784A-B106-D905311E0AD1}" srcOrd="1" destOrd="0" presId="urn:microsoft.com/office/officeart/2005/8/layout/pList1"/>
    <dgm:cxn modelId="{021ADF72-FA8D-AB4D-856F-67857D5E86D1}" type="presParOf" srcId="{E20CA73E-29F4-6944-A1CA-FEA243E32FC5}" destId="{C1D7F530-6E87-5D4C-88FC-9427ECDDDA05}" srcOrd="1" destOrd="0" presId="urn:microsoft.com/office/officeart/2005/8/layout/pList1"/>
    <dgm:cxn modelId="{411141FE-D6B6-644E-BA48-D1ABA51683C7}" type="presParOf" srcId="{E20CA73E-29F4-6944-A1CA-FEA243E32FC5}" destId="{B8B07464-F207-024C-B1DB-F7E8B6DE7730}" srcOrd="2" destOrd="0" presId="urn:microsoft.com/office/officeart/2005/8/layout/pList1"/>
    <dgm:cxn modelId="{355B902C-6173-3941-B44A-1687593F1D46}" type="presParOf" srcId="{B8B07464-F207-024C-B1DB-F7E8B6DE7730}" destId="{9B5EDDAB-4445-DB4B-8B71-EAA55CF8CA97}" srcOrd="0" destOrd="0" presId="urn:microsoft.com/office/officeart/2005/8/layout/pList1"/>
    <dgm:cxn modelId="{6627C75C-10E4-DB46-974B-A68CF55F5A1D}" type="presParOf" srcId="{B8B07464-F207-024C-B1DB-F7E8B6DE7730}" destId="{3F607F6F-3629-8642-8868-21BE8990F924}" srcOrd="1" destOrd="0" presId="urn:microsoft.com/office/officeart/2005/8/layout/pList1"/>
    <dgm:cxn modelId="{E48BFDC6-E6E1-804F-9FD7-61606322FAFE}" type="presParOf" srcId="{E20CA73E-29F4-6944-A1CA-FEA243E32FC5}" destId="{0813D4B1-81D2-824C-86DD-1F516A79C677}" srcOrd="3" destOrd="0" presId="urn:microsoft.com/office/officeart/2005/8/layout/pList1"/>
    <dgm:cxn modelId="{30A97313-FE76-3B4F-B53E-7CCE32728C92}" type="presParOf" srcId="{E20CA73E-29F4-6944-A1CA-FEA243E32FC5}" destId="{90D656EE-3443-F74A-8E7E-CCF8E0FC2F47}" srcOrd="4" destOrd="0" presId="urn:microsoft.com/office/officeart/2005/8/layout/pList1"/>
    <dgm:cxn modelId="{00224178-7851-D04A-B25E-7965E8F6BDB4}" type="presParOf" srcId="{90D656EE-3443-F74A-8E7E-CCF8E0FC2F47}" destId="{FC646FD5-76EE-9F42-AFCB-77E2E37173BD}" srcOrd="0" destOrd="0" presId="urn:microsoft.com/office/officeart/2005/8/layout/pList1"/>
    <dgm:cxn modelId="{56C32755-0FB4-EA47-B2D6-53A3C60BE6C0}" type="presParOf" srcId="{90D656EE-3443-F74A-8E7E-CCF8E0FC2F47}" destId="{1646CD5B-097B-E84B-834C-B668D68EA01A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A739F-ABDB-4D85-AD2D-EE8BB0A43140}">
      <dsp:nvSpPr>
        <dsp:cNvPr id="0" name=""/>
        <dsp:cNvSpPr/>
      </dsp:nvSpPr>
      <dsp:spPr>
        <a:xfrm>
          <a:off x="0" y="0"/>
          <a:ext cx="4631218" cy="1333458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</a:rPr>
            <a:t>用</a:t>
          </a:r>
          <a:r>
            <a:rPr lang="en-US" altLang="zh-TW" sz="1700" kern="1200" dirty="0">
              <a:solidFill>
                <a:schemeClr val="accent6">
                  <a:lumMod val="75000"/>
                </a:schemeClr>
              </a:solidFill>
            </a:rPr>
            <a:t>filter=50</a:t>
          </a: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</a:rPr>
            <a:t>，</a:t>
          </a:r>
          <a:r>
            <a:rPr lang="en-US" altLang="zh-TW" sz="1700" kern="1200" dirty="0">
              <a:solidFill>
                <a:schemeClr val="accent6">
                  <a:lumMod val="75000"/>
                </a:schemeClr>
              </a:solidFill>
            </a:rPr>
            <a:t>offset=25</a:t>
          </a: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</a:rPr>
            <a:t>，將圖片切成</a:t>
          </a:r>
          <a:r>
            <a:rPr lang="en-US" altLang="zh-TW" sz="1700" kern="1200" dirty="0">
              <a:solidFill>
                <a:schemeClr val="accent6">
                  <a:lumMod val="75000"/>
                </a:schemeClr>
              </a:solidFill>
            </a:rPr>
            <a:t>50*50</a:t>
          </a: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</a:rPr>
            <a:t>的大小，一次移動</a:t>
          </a:r>
          <a:r>
            <a:rPr lang="en-US" altLang="zh-TW" sz="1700" kern="1200" dirty="0">
              <a:solidFill>
                <a:schemeClr val="accent6">
                  <a:lumMod val="75000"/>
                </a:schemeClr>
              </a:solidFill>
            </a:rPr>
            <a:t>25</a:t>
          </a: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</a:rPr>
            <a:t>，生成多張圖片</a:t>
          </a:r>
        </a:p>
      </dsp:txBody>
      <dsp:txXfrm>
        <a:off x="39056" y="39056"/>
        <a:ext cx="3192311" cy="1255346"/>
      </dsp:txXfrm>
    </dsp:sp>
    <dsp:sp modelId="{DD0CAA20-F055-46C1-B217-13CF9170A783}">
      <dsp:nvSpPr>
        <dsp:cNvPr id="0" name=""/>
        <dsp:cNvSpPr/>
      </dsp:nvSpPr>
      <dsp:spPr>
        <a:xfrm>
          <a:off x="408636" y="1555702"/>
          <a:ext cx="4631218" cy="1333458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</a:rPr>
            <a:t>將所有圖片用</a:t>
          </a:r>
          <a:r>
            <a:rPr lang="en-US" altLang="zh-TW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greycomatrix</a:t>
          </a: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函數</a:t>
          </a:r>
          <a:r>
            <a:rPr lang="en-US" altLang="zh-TW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(</a:t>
          </a: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關係</a:t>
          </a:r>
          <a:r>
            <a:rPr lang="en-US" altLang="zh-TW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[2],[0])</a:t>
          </a: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生成灰階共生矩陣，用</a:t>
          </a:r>
          <a:r>
            <a:rPr lang="en-US" altLang="zh-TW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greycoprops</a:t>
          </a: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計算</a:t>
          </a:r>
          <a:r>
            <a:rPr lang="en-US" altLang="zh-TW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correlation</a:t>
          </a:r>
          <a:endParaRPr lang="zh-TW" altLang="en-US" sz="17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447692" y="1594758"/>
        <a:ext cx="3277721" cy="1255346"/>
      </dsp:txXfrm>
    </dsp:sp>
    <dsp:sp modelId="{596498E5-1FCD-46D6-A850-B49AC96C27B5}">
      <dsp:nvSpPr>
        <dsp:cNvPr id="0" name=""/>
        <dsp:cNvSpPr/>
      </dsp:nvSpPr>
      <dsp:spPr>
        <a:xfrm>
          <a:off x="817273" y="3111404"/>
          <a:ext cx="4631218" cy="1333458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用</a:t>
          </a:r>
          <a:r>
            <a:rPr lang="en-US" altLang="zh-TW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correlation</a:t>
          </a:r>
          <a:r>
            <a:rPr lang="zh-TW" altLang="en-US" sz="17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陣列做計算找出數值與瑕疵的關係</a:t>
          </a:r>
          <a:endParaRPr lang="zh-TW" altLang="en-US" sz="17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856329" y="3150460"/>
        <a:ext cx="3277721" cy="1255346"/>
      </dsp:txXfrm>
    </dsp:sp>
    <dsp:sp modelId="{6B351445-7BCB-4727-8F00-21DBD39C21B8}">
      <dsp:nvSpPr>
        <dsp:cNvPr id="0" name=""/>
        <dsp:cNvSpPr/>
      </dsp:nvSpPr>
      <dsp:spPr>
        <a:xfrm>
          <a:off x="3764469" y="1011206"/>
          <a:ext cx="866748" cy="866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/>
        </a:p>
      </dsp:txBody>
      <dsp:txXfrm>
        <a:off x="3959487" y="1011206"/>
        <a:ext cx="476712" cy="652228"/>
      </dsp:txXfrm>
    </dsp:sp>
    <dsp:sp modelId="{5AB0A6C7-BC20-448B-9918-A11427FA7A38}">
      <dsp:nvSpPr>
        <dsp:cNvPr id="0" name=""/>
        <dsp:cNvSpPr/>
      </dsp:nvSpPr>
      <dsp:spPr>
        <a:xfrm>
          <a:off x="4173106" y="2558018"/>
          <a:ext cx="866748" cy="86674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/>
        </a:p>
      </dsp:txBody>
      <dsp:txXfrm>
        <a:off x="4368124" y="2558018"/>
        <a:ext cx="476712" cy="652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A739F-ABDB-4D85-AD2D-EE8BB0A43140}">
      <dsp:nvSpPr>
        <dsp:cNvPr id="0" name=""/>
        <dsp:cNvSpPr/>
      </dsp:nvSpPr>
      <dsp:spPr>
        <a:xfrm>
          <a:off x="0" y="0"/>
          <a:ext cx="4525197" cy="132134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accent6">
                  <a:lumMod val="75000"/>
                </a:schemeClr>
              </a:solidFill>
            </a:rPr>
            <a:t>用</a:t>
          </a:r>
          <a:r>
            <a:rPr lang="en-US" altLang="zh-TW" sz="1800" kern="1200" dirty="0">
              <a:solidFill>
                <a:schemeClr val="accent6">
                  <a:lumMod val="75000"/>
                </a:schemeClr>
              </a:solidFill>
            </a:rPr>
            <a:t>filter=50</a:t>
          </a:r>
          <a:r>
            <a:rPr lang="zh-TW" altLang="en-US" sz="1800" kern="1200" dirty="0">
              <a:solidFill>
                <a:schemeClr val="accent6">
                  <a:lumMod val="75000"/>
                </a:schemeClr>
              </a:solidFill>
            </a:rPr>
            <a:t>，</a:t>
          </a:r>
          <a:r>
            <a:rPr lang="en-US" altLang="zh-TW" sz="1800" kern="1200" dirty="0">
              <a:solidFill>
                <a:schemeClr val="accent6">
                  <a:lumMod val="75000"/>
                </a:schemeClr>
              </a:solidFill>
            </a:rPr>
            <a:t>offset=25</a:t>
          </a:r>
          <a:r>
            <a:rPr lang="zh-TW" altLang="en-US" sz="1800" kern="1200" dirty="0">
              <a:solidFill>
                <a:schemeClr val="accent6">
                  <a:lumMod val="75000"/>
                </a:schemeClr>
              </a:solidFill>
            </a:rPr>
            <a:t>，將圖片切成</a:t>
          </a:r>
          <a:r>
            <a:rPr lang="en-US" altLang="zh-TW" sz="1800" kern="1200" dirty="0">
              <a:solidFill>
                <a:schemeClr val="accent6">
                  <a:lumMod val="75000"/>
                </a:schemeClr>
              </a:solidFill>
            </a:rPr>
            <a:t>50*50</a:t>
          </a:r>
          <a:r>
            <a:rPr lang="zh-TW" altLang="en-US" sz="1800" kern="1200" dirty="0">
              <a:solidFill>
                <a:schemeClr val="accent6">
                  <a:lumMod val="75000"/>
                </a:schemeClr>
              </a:solidFill>
            </a:rPr>
            <a:t>的大小，一次移動</a:t>
          </a:r>
          <a:r>
            <a:rPr lang="en-US" altLang="zh-TW" sz="1800" kern="1200" dirty="0">
              <a:solidFill>
                <a:schemeClr val="accent6">
                  <a:lumMod val="75000"/>
                </a:schemeClr>
              </a:solidFill>
            </a:rPr>
            <a:t>25</a:t>
          </a:r>
          <a:r>
            <a:rPr lang="zh-TW" altLang="en-US" sz="1800" kern="1200" dirty="0">
              <a:solidFill>
                <a:schemeClr val="accent6">
                  <a:lumMod val="75000"/>
                </a:schemeClr>
              </a:solidFill>
            </a:rPr>
            <a:t>，生成多張圖片</a:t>
          </a:r>
        </a:p>
      </dsp:txBody>
      <dsp:txXfrm>
        <a:off x="38701" y="38701"/>
        <a:ext cx="3099368" cy="1243938"/>
      </dsp:txXfrm>
    </dsp:sp>
    <dsp:sp modelId="{DD0CAA20-F055-46C1-B217-13CF9170A783}">
      <dsp:nvSpPr>
        <dsp:cNvPr id="0" name=""/>
        <dsp:cNvSpPr/>
      </dsp:nvSpPr>
      <dsp:spPr>
        <a:xfrm>
          <a:off x="399282" y="1541563"/>
          <a:ext cx="4525197" cy="132134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accent6">
                  <a:lumMod val="75000"/>
                </a:schemeClr>
              </a:solidFill>
            </a:rPr>
            <a:t>計算所有圖片的</a:t>
          </a:r>
          <a:r>
            <a:rPr lang="en-US" altLang="en-US" sz="1800" kern="1200" dirty="0">
              <a:solidFill>
                <a:schemeClr val="accent6">
                  <a:lumMod val="75000"/>
                </a:schemeClr>
              </a:solidFill>
            </a:rPr>
            <a:t>standard deviation</a:t>
          </a:r>
          <a:endParaRPr lang="zh-TW" altLang="en-US" sz="18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437983" y="1580264"/>
        <a:ext cx="3189642" cy="1243938"/>
      </dsp:txXfrm>
    </dsp:sp>
    <dsp:sp modelId="{596498E5-1FCD-46D6-A850-B49AC96C27B5}">
      <dsp:nvSpPr>
        <dsp:cNvPr id="0" name=""/>
        <dsp:cNvSpPr/>
      </dsp:nvSpPr>
      <dsp:spPr>
        <a:xfrm>
          <a:off x="798564" y="3083126"/>
          <a:ext cx="4525197" cy="1321340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用</a:t>
          </a:r>
          <a:r>
            <a:rPr lang="en-US" altLang="en-US" sz="1800" kern="1200" dirty="0">
              <a:solidFill>
                <a:schemeClr val="accent6">
                  <a:lumMod val="75000"/>
                </a:schemeClr>
              </a:solidFill>
            </a:rPr>
            <a:t>standard deviation</a:t>
          </a:r>
          <a:r>
            <a:rPr lang="zh-TW" altLang="en-US" sz="1800" kern="1200" dirty="0">
              <a:solidFill>
                <a:schemeClr val="accent6">
                  <a:lumMod val="75000"/>
                </a:schemeClr>
              </a:solidFill>
              <a:latin typeface="+mj-ea"/>
            </a:rPr>
            <a:t>陣列做計算找出數值與瑕疵的關係</a:t>
          </a:r>
          <a:endParaRPr lang="zh-TW" altLang="en-US" sz="18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837265" y="3121827"/>
        <a:ext cx="3189642" cy="1243938"/>
      </dsp:txXfrm>
    </dsp:sp>
    <dsp:sp modelId="{6B351445-7BCB-4727-8F00-21DBD39C21B8}">
      <dsp:nvSpPr>
        <dsp:cNvPr id="0" name=""/>
        <dsp:cNvSpPr/>
      </dsp:nvSpPr>
      <dsp:spPr>
        <a:xfrm>
          <a:off x="3666326" y="1002016"/>
          <a:ext cx="858871" cy="85887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/>
        </a:p>
      </dsp:txBody>
      <dsp:txXfrm>
        <a:off x="3859572" y="1002016"/>
        <a:ext cx="472379" cy="646300"/>
      </dsp:txXfrm>
    </dsp:sp>
    <dsp:sp modelId="{5AB0A6C7-BC20-448B-9918-A11427FA7A38}">
      <dsp:nvSpPr>
        <dsp:cNvPr id="0" name=""/>
        <dsp:cNvSpPr/>
      </dsp:nvSpPr>
      <dsp:spPr>
        <a:xfrm>
          <a:off x="4065608" y="2534770"/>
          <a:ext cx="858871" cy="85887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3600" kern="1200"/>
        </a:p>
      </dsp:txBody>
      <dsp:txXfrm>
        <a:off x="4258854" y="2534770"/>
        <a:ext cx="472379" cy="6463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A4864-73DB-5149-8C48-1DD8F5067F26}">
      <dsp:nvSpPr>
        <dsp:cNvPr id="0" name=""/>
        <dsp:cNvSpPr/>
      </dsp:nvSpPr>
      <dsp:spPr>
        <a:xfrm>
          <a:off x="1025536" y="641"/>
          <a:ext cx="2415733" cy="166444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86CCD-BAB5-784A-B106-D905311E0AD1}">
      <dsp:nvSpPr>
        <dsp:cNvPr id="0" name=""/>
        <dsp:cNvSpPr/>
      </dsp:nvSpPr>
      <dsp:spPr>
        <a:xfrm>
          <a:off x="1025536" y="1665081"/>
          <a:ext cx="2415733" cy="896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/>
            <a:t>測資一</a:t>
          </a:r>
        </a:p>
      </dsp:txBody>
      <dsp:txXfrm>
        <a:off x="1025536" y="1665081"/>
        <a:ext cx="2415733" cy="896237"/>
      </dsp:txXfrm>
    </dsp:sp>
    <dsp:sp modelId="{9B5EDDAB-4445-DB4B-8B71-EAA55CF8CA97}">
      <dsp:nvSpPr>
        <dsp:cNvPr id="0" name=""/>
        <dsp:cNvSpPr/>
      </dsp:nvSpPr>
      <dsp:spPr>
        <a:xfrm>
          <a:off x="3682944" y="641"/>
          <a:ext cx="2415733" cy="1664440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07F6F-3629-8642-8868-21BE8990F924}">
      <dsp:nvSpPr>
        <dsp:cNvPr id="0" name=""/>
        <dsp:cNvSpPr/>
      </dsp:nvSpPr>
      <dsp:spPr>
        <a:xfrm>
          <a:off x="3682944" y="1665081"/>
          <a:ext cx="2415733" cy="896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/>
            <a:t>測資二</a:t>
          </a:r>
        </a:p>
      </dsp:txBody>
      <dsp:txXfrm>
        <a:off x="3682944" y="1665081"/>
        <a:ext cx="2415733" cy="896237"/>
      </dsp:txXfrm>
    </dsp:sp>
    <dsp:sp modelId="{FC646FD5-76EE-9F42-AFCB-77E2E37173BD}">
      <dsp:nvSpPr>
        <dsp:cNvPr id="0" name=""/>
        <dsp:cNvSpPr/>
      </dsp:nvSpPr>
      <dsp:spPr>
        <a:xfrm>
          <a:off x="6340353" y="641"/>
          <a:ext cx="2415733" cy="1664440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6CD5B-097B-E84B-834C-B668D68EA01A}">
      <dsp:nvSpPr>
        <dsp:cNvPr id="0" name=""/>
        <dsp:cNvSpPr/>
      </dsp:nvSpPr>
      <dsp:spPr>
        <a:xfrm>
          <a:off x="6340353" y="1665081"/>
          <a:ext cx="2415733" cy="896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/>
            <a:t>測資三</a:t>
          </a:r>
        </a:p>
      </dsp:txBody>
      <dsp:txXfrm>
        <a:off x="6340353" y="1665081"/>
        <a:ext cx="2415733" cy="8962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A4864-73DB-5149-8C48-1DD8F5067F26}">
      <dsp:nvSpPr>
        <dsp:cNvPr id="0" name=""/>
        <dsp:cNvSpPr/>
      </dsp:nvSpPr>
      <dsp:spPr>
        <a:xfrm>
          <a:off x="1029876" y="806"/>
          <a:ext cx="2472377" cy="170346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86CCD-BAB5-784A-B106-D905311E0AD1}">
      <dsp:nvSpPr>
        <dsp:cNvPr id="0" name=""/>
        <dsp:cNvSpPr/>
      </dsp:nvSpPr>
      <dsp:spPr>
        <a:xfrm>
          <a:off x="1029876" y="1704273"/>
          <a:ext cx="2472377" cy="91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測資四</a:t>
          </a:r>
        </a:p>
      </dsp:txBody>
      <dsp:txXfrm>
        <a:off x="1029876" y="1704273"/>
        <a:ext cx="2472377" cy="917251"/>
      </dsp:txXfrm>
    </dsp:sp>
    <dsp:sp modelId="{9B5EDDAB-4445-DB4B-8B71-EAA55CF8CA97}">
      <dsp:nvSpPr>
        <dsp:cNvPr id="0" name=""/>
        <dsp:cNvSpPr/>
      </dsp:nvSpPr>
      <dsp:spPr>
        <a:xfrm>
          <a:off x="3749594" y="806"/>
          <a:ext cx="2472377" cy="170346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07F6F-3629-8642-8868-21BE8990F924}">
      <dsp:nvSpPr>
        <dsp:cNvPr id="0" name=""/>
        <dsp:cNvSpPr/>
      </dsp:nvSpPr>
      <dsp:spPr>
        <a:xfrm>
          <a:off x="3749594" y="1704273"/>
          <a:ext cx="2472377" cy="91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測資五</a:t>
          </a:r>
        </a:p>
      </dsp:txBody>
      <dsp:txXfrm>
        <a:off x="3749594" y="1704273"/>
        <a:ext cx="2472377" cy="917251"/>
      </dsp:txXfrm>
    </dsp:sp>
    <dsp:sp modelId="{FC646FD5-76EE-9F42-AFCB-77E2E37173BD}">
      <dsp:nvSpPr>
        <dsp:cNvPr id="0" name=""/>
        <dsp:cNvSpPr/>
      </dsp:nvSpPr>
      <dsp:spPr>
        <a:xfrm>
          <a:off x="6469313" y="806"/>
          <a:ext cx="2472377" cy="170346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6CD5B-097B-E84B-834C-B668D68EA01A}">
      <dsp:nvSpPr>
        <dsp:cNvPr id="0" name=""/>
        <dsp:cNvSpPr/>
      </dsp:nvSpPr>
      <dsp:spPr>
        <a:xfrm>
          <a:off x="6469313" y="1704273"/>
          <a:ext cx="2472377" cy="91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測資六</a:t>
          </a:r>
        </a:p>
      </dsp:txBody>
      <dsp:txXfrm>
        <a:off x="6469313" y="1704273"/>
        <a:ext cx="2472377" cy="9172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A4864-73DB-5149-8C48-1DD8F5067F26}">
      <dsp:nvSpPr>
        <dsp:cNvPr id="0" name=""/>
        <dsp:cNvSpPr/>
      </dsp:nvSpPr>
      <dsp:spPr>
        <a:xfrm>
          <a:off x="1025536" y="641"/>
          <a:ext cx="2415733" cy="166444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86CCD-BAB5-784A-B106-D905311E0AD1}">
      <dsp:nvSpPr>
        <dsp:cNvPr id="0" name=""/>
        <dsp:cNvSpPr/>
      </dsp:nvSpPr>
      <dsp:spPr>
        <a:xfrm>
          <a:off x="1025536" y="1665081"/>
          <a:ext cx="2415733" cy="896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/>
            <a:t>測資一</a:t>
          </a:r>
        </a:p>
      </dsp:txBody>
      <dsp:txXfrm>
        <a:off x="1025536" y="1665081"/>
        <a:ext cx="2415733" cy="896237"/>
      </dsp:txXfrm>
    </dsp:sp>
    <dsp:sp modelId="{9B5EDDAB-4445-DB4B-8B71-EAA55CF8CA97}">
      <dsp:nvSpPr>
        <dsp:cNvPr id="0" name=""/>
        <dsp:cNvSpPr/>
      </dsp:nvSpPr>
      <dsp:spPr>
        <a:xfrm>
          <a:off x="3682944" y="641"/>
          <a:ext cx="2415733" cy="1664440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07F6F-3629-8642-8868-21BE8990F924}">
      <dsp:nvSpPr>
        <dsp:cNvPr id="0" name=""/>
        <dsp:cNvSpPr/>
      </dsp:nvSpPr>
      <dsp:spPr>
        <a:xfrm>
          <a:off x="3682944" y="1665081"/>
          <a:ext cx="2415733" cy="896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/>
            <a:t>測資二</a:t>
          </a:r>
        </a:p>
      </dsp:txBody>
      <dsp:txXfrm>
        <a:off x="3682944" y="1665081"/>
        <a:ext cx="2415733" cy="896237"/>
      </dsp:txXfrm>
    </dsp:sp>
    <dsp:sp modelId="{FC646FD5-76EE-9F42-AFCB-77E2E37173BD}">
      <dsp:nvSpPr>
        <dsp:cNvPr id="0" name=""/>
        <dsp:cNvSpPr/>
      </dsp:nvSpPr>
      <dsp:spPr>
        <a:xfrm>
          <a:off x="6340353" y="641"/>
          <a:ext cx="2415733" cy="1664440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6CD5B-097B-E84B-834C-B668D68EA01A}">
      <dsp:nvSpPr>
        <dsp:cNvPr id="0" name=""/>
        <dsp:cNvSpPr/>
      </dsp:nvSpPr>
      <dsp:spPr>
        <a:xfrm>
          <a:off x="6340353" y="1665081"/>
          <a:ext cx="2415733" cy="8962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/>
            <a:t>測資三</a:t>
          </a:r>
        </a:p>
      </dsp:txBody>
      <dsp:txXfrm>
        <a:off x="6340353" y="1665081"/>
        <a:ext cx="2415733" cy="8962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A4864-73DB-5149-8C48-1DD8F5067F26}">
      <dsp:nvSpPr>
        <dsp:cNvPr id="0" name=""/>
        <dsp:cNvSpPr/>
      </dsp:nvSpPr>
      <dsp:spPr>
        <a:xfrm>
          <a:off x="1029876" y="806"/>
          <a:ext cx="2472377" cy="170346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86CCD-BAB5-784A-B106-D905311E0AD1}">
      <dsp:nvSpPr>
        <dsp:cNvPr id="0" name=""/>
        <dsp:cNvSpPr/>
      </dsp:nvSpPr>
      <dsp:spPr>
        <a:xfrm>
          <a:off x="1029876" y="1704273"/>
          <a:ext cx="2472377" cy="91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測資四</a:t>
          </a:r>
        </a:p>
      </dsp:txBody>
      <dsp:txXfrm>
        <a:off x="1029876" y="1704273"/>
        <a:ext cx="2472377" cy="917251"/>
      </dsp:txXfrm>
    </dsp:sp>
    <dsp:sp modelId="{9B5EDDAB-4445-DB4B-8B71-EAA55CF8CA97}">
      <dsp:nvSpPr>
        <dsp:cNvPr id="0" name=""/>
        <dsp:cNvSpPr/>
      </dsp:nvSpPr>
      <dsp:spPr>
        <a:xfrm>
          <a:off x="3749594" y="806"/>
          <a:ext cx="2472377" cy="170346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07F6F-3629-8642-8868-21BE8990F924}">
      <dsp:nvSpPr>
        <dsp:cNvPr id="0" name=""/>
        <dsp:cNvSpPr/>
      </dsp:nvSpPr>
      <dsp:spPr>
        <a:xfrm>
          <a:off x="3749594" y="1704273"/>
          <a:ext cx="2472377" cy="91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測資五</a:t>
          </a:r>
        </a:p>
      </dsp:txBody>
      <dsp:txXfrm>
        <a:off x="3749594" y="1704273"/>
        <a:ext cx="2472377" cy="917251"/>
      </dsp:txXfrm>
    </dsp:sp>
    <dsp:sp modelId="{FC646FD5-76EE-9F42-AFCB-77E2E37173BD}">
      <dsp:nvSpPr>
        <dsp:cNvPr id="0" name=""/>
        <dsp:cNvSpPr/>
      </dsp:nvSpPr>
      <dsp:spPr>
        <a:xfrm>
          <a:off x="6469313" y="806"/>
          <a:ext cx="2472377" cy="170346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6CD5B-097B-E84B-834C-B668D68EA01A}">
      <dsp:nvSpPr>
        <dsp:cNvPr id="0" name=""/>
        <dsp:cNvSpPr/>
      </dsp:nvSpPr>
      <dsp:spPr>
        <a:xfrm>
          <a:off x="6469313" y="1704273"/>
          <a:ext cx="2472377" cy="917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300" kern="1200" dirty="0"/>
            <a:t>測資六</a:t>
          </a:r>
        </a:p>
      </dsp:txBody>
      <dsp:txXfrm>
        <a:off x="6469313" y="1704273"/>
        <a:ext cx="2472377" cy="9172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A4864-73DB-5149-8C48-1DD8F5067F26}">
      <dsp:nvSpPr>
        <dsp:cNvPr id="0" name=""/>
        <dsp:cNvSpPr/>
      </dsp:nvSpPr>
      <dsp:spPr>
        <a:xfrm>
          <a:off x="228415" y="1907"/>
          <a:ext cx="3092399" cy="213066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86CCD-BAB5-784A-B106-D905311E0AD1}">
      <dsp:nvSpPr>
        <dsp:cNvPr id="0" name=""/>
        <dsp:cNvSpPr/>
      </dsp:nvSpPr>
      <dsp:spPr>
        <a:xfrm>
          <a:off x="228415" y="2132570"/>
          <a:ext cx="3092399" cy="114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98272" rIns="398272" bIns="0" numCol="1" spcCol="1270" anchor="t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600" kern="1200" dirty="0"/>
        </a:p>
      </dsp:txBody>
      <dsp:txXfrm>
        <a:off x="228415" y="2132570"/>
        <a:ext cx="3092399" cy="1147280"/>
      </dsp:txXfrm>
    </dsp:sp>
    <dsp:sp modelId="{9B5EDDAB-4445-DB4B-8B71-EAA55CF8CA97}">
      <dsp:nvSpPr>
        <dsp:cNvPr id="0" name=""/>
        <dsp:cNvSpPr/>
      </dsp:nvSpPr>
      <dsp:spPr>
        <a:xfrm>
          <a:off x="3630184" y="1907"/>
          <a:ext cx="3092399" cy="213066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07F6F-3629-8642-8868-21BE8990F924}">
      <dsp:nvSpPr>
        <dsp:cNvPr id="0" name=""/>
        <dsp:cNvSpPr/>
      </dsp:nvSpPr>
      <dsp:spPr>
        <a:xfrm>
          <a:off x="3630184" y="2132570"/>
          <a:ext cx="3092399" cy="114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98272" rIns="398272" bIns="0" numCol="1" spcCol="1270" anchor="t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600" kern="1200" dirty="0"/>
        </a:p>
      </dsp:txBody>
      <dsp:txXfrm>
        <a:off x="3630184" y="2132570"/>
        <a:ext cx="3092399" cy="1147280"/>
      </dsp:txXfrm>
    </dsp:sp>
    <dsp:sp modelId="{FC646FD5-76EE-9F42-AFCB-77E2E37173BD}">
      <dsp:nvSpPr>
        <dsp:cNvPr id="0" name=""/>
        <dsp:cNvSpPr/>
      </dsp:nvSpPr>
      <dsp:spPr>
        <a:xfrm>
          <a:off x="7031953" y="1907"/>
          <a:ext cx="3092399" cy="213066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6CD5B-097B-E84B-834C-B668D68EA01A}">
      <dsp:nvSpPr>
        <dsp:cNvPr id="0" name=""/>
        <dsp:cNvSpPr/>
      </dsp:nvSpPr>
      <dsp:spPr>
        <a:xfrm>
          <a:off x="7031953" y="2132570"/>
          <a:ext cx="3092399" cy="114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98272" rIns="398272" bIns="0" numCol="1" spcCol="1270" anchor="t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600" kern="1200" dirty="0"/>
        </a:p>
      </dsp:txBody>
      <dsp:txXfrm>
        <a:off x="7031953" y="2132570"/>
        <a:ext cx="3092399" cy="11472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A4864-73DB-5149-8C48-1DD8F5067F26}">
      <dsp:nvSpPr>
        <dsp:cNvPr id="0" name=""/>
        <dsp:cNvSpPr/>
      </dsp:nvSpPr>
      <dsp:spPr>
        <a:xfrm>
          <a:off x="228415" y="1907"/>
          <a:ext cx="3092399" cy="213066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86CCD-BAB5-784A-B106-D905311E0AD1}">
      <dsp:nvSpPr>
        <dsp:cNvPr id="0" name=""/>
        <dsp:cNvSpPr/>
      </dsp:nvSpPr>
      <dsp:spPr>
        <a:xfrm>
          <a:off x="228415" y="2132570"/>
          <a:ext cx="3092399" cy="114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98272" rIns="398272" bIns="0" numCol="1" spcCol="1270" anchor="t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600" kern="1200" dirty="0"/>
        </a:p>
      </dsp:txBody>
      <dsp:txXfrm>
        <a:off x="228415" y="2132570"/>
        <a:ext cx="3092399" cy="1147280"/>
      </dsp:txXfrm>
    </dsp:sp>
    <dsp:sp modelId="{9B5EDDAB-4445-DB4B-8B71-EAA55CF8CA97}">
      <dsp:nvSpPr>
        <dsp:cNvPr id="0" name=""/>
        <dsp:cNvSpPr/>
      </dsp:nvSpPr>
      <dsp:spPr>
        <a:xfrm>
          <a:off x="3630184" y="1907"/>
          <a:ext cx="3092399" cy="213066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607F6F-3629-8642-8868-21BE8990F924}">
      <dsp:nvSpPr>
        <dsp:cNvPr id="0" name=""/>
        <dsp:cNvSpPr/>
      </dsp:nvSpPr>
      <dsp:spPr>
        <a:xfrm>
          <a:off x="3630184" y="2132570"/>
          <a:ext cx="3092399" cy="114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98272" rIns="398272" bIns="0" numCol="1" spcCol="1270" anchor="t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600" kern="1200" dirty="0"/>
        </a:p>
      </dsp:txBody>
      <dsp:txXfrm>
        <a:off x="3630184" y="2132570"/>
        <a:ext cx="3092399" cy="1147280"/>
      </dsp:txXfrm>
    </dsp:sp>
    <dsp:sp modelId="{FC646FD5-76EE-9F42-AFCB-77E2E37173BD}">
      <dsp:nvSpPr>
        <dsp:cNvPr id="0" name=""/>
        <dsp:cNvSpPr/>
      </dsp:nvSpPr>
      <dsp:spPr>
        <a:xfrm>
          <a:off x="7031953" y="1907"/>
          <a:ext cx="3092399" cy="2130663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rnd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6CD5B-097B-E84B-834C-B668D68EA01A}">
      <dsp:nvSpPr>
        <dsp:cNvPr id="0" name=""/>
        <dsp:cNvSpPr/>
      </dsp:nvSpPr>
      <dsp:spPr>
        <a:xfrm>
          <a:off x="7031953" y="2132570"/>
          <a:ext cx="3092399" cy="1147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8272" tIns="398272" rIns="398272" bIns="0" numCol="1" spcCol="1270" anchor="t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600" kern="1200" dirty="0"/>
        </a:p>
      </dsp:txBody>
      <dsp:txXfrm>
        <a:off x="7031953" y="2132570"/>
        <a:ext cx="3092399" cy="1147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398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5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344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8418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9260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657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8318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5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95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180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45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32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3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489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2548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45DF-7A86-41C4-B0C5-2EB581240B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76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FF0D0-916F-40BE-A44D-31CC4EC0473F}" type="datetimeFigureOut">
              <a:rPr lang="zh-TW" altLang="en-US" smtClean="0"/>
              <a:t>2021/6/20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D1345DF-7A86-41C4-B0C5-2EB581240BB4}" type="slidenum">
              <a:rPr lang="zh-TW" altLang="en-US" smtClean="0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68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jpg"/><Relationship Id="rId7" Type="http://schemas.openxmlformats.org/officeDocument/2006/relationships/image" Target="../media/image2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5245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1267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2712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6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25887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1261428-0FF2-4FE8-A5D6-F9BCA76CB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120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zh-CN" altLang="en-US" sz="6000" b="1" dirty="0">
                <a:solidFill>
                  <a:schemeClr val="bg1"/>
                </a:solidFill>
                <a:latin typeface="+mj-ea"/>
              </a:rPr>
              <a:t>影像處理期末報告</a:t>
            </a:r>
            <a:endParaRPr lang="zh-TW" altLang="en-US" sz="60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3701C27-6798-44A3-9B10-80703C2C6C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730" y="3962088"/>
            <a:ext cx="6112077" cy="1186108"/>
          </a:xfrm>
        </p:spPr>
        <p:txBody>
          <a:bodyPr>
            <a:normAutofit/>
          </a:bodyPr>
          <a:lstStyle/>
          <a:p>
            <a:pPr algn="l"/>
            <a:r>
              <a:rPr lang="zh-TW" altLang="en-US" sz="2800" b="1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第</a:t>
            </a:r>
            <a:r>
              <a:rPr lang="en-US" altLang="zh-TW" sz="2800" b="1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15</a:t>
            </a:r>
            <a:r>
              <a:rPr lang="zh-CN" altLang="en-US" sz="2800" b="1" dirty="0">
                <a:solidFill>
                  <a:schemeClr val="bg1">
                    <a:alpha val="70000"/>
                  </a:schemeClr>
                </a:solidFill>
                <a:latin typeface="+mj-ea"/>
                <a:ea typeface="+mj-ea"/>
              </a:rPr>
              <a:t>組</a:t>
            </a:r>
            <a:endParaRPr lang="zh-TW" altLang="en-US" sz="2800" b="1" dirty="0">
              <a:solidFill>
                <a:schemeClr val="bg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2146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45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統計學方法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3C7DD-35EA-4676-A826-016473B0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10104"/>
            <a:ext cx="8470898" cy="4101709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破洞瑕疵</a:t>
            </a:r>
            <a:r>
              <a:rPr lang="en-US" altLang="zh-TW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—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更多例子</a:t>
            </a:r>
            <a:endParaRPr lang="en-US" altLang="zh-TW" sz="3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lvl="1"/>
            <a:endParaRPr lang="zh-TW" altLang="en-US" sz="3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49" y="2453980"/>
            <a:ext cx="3214718" cy="321471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899" y="2356337"/>
            <a:ext cx="4604033" cy="331236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602" y="2350824"/>
            <a:ext cx="4530724" cy="3398043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564832" y="2077333"/>
            <a:ext cx="6618169" cy="3869658"/>
            <a:chOff x="421865" y="815849"/>
            <a:chExt cx="6618169" cy="386965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65" y="815849"/>
              <a:ext cx="6618169" cy="3869658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484435" y="2204519"/>
              <a:ext cx="1181080" cy="1093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80640" y="2077333"/>
            <a:ext cx="6841452" cy="4055049"/>
            <a:chOff x="764806" y="3139486"/>
            <a:chExt cx="6643159" cy="388426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06" y="3139486"/>
              <a:ext cx="6643159" cy="3884269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3874815" y="3181958"/>
              <a:ext cx="656316" cy="6365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" name="群組 4"/>
          <p:cNvGrpSpPr/>
          <p:nvPr/>
        </p:nvGrpSpPr>
        <p:grpSpPr>
          <a:xfrm>
            <a:off x="508326" y="2138543"/>
            <a:ext cx="7035150" cy="3901143"/>
            <a:chOff x="5910943" y="56984"/>
            <a:chExt cx="7081091" cy="3237863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0255" y="56984"/>
              <a:ext cx="7071779" cy="323786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5910943" y="1574503"/>
              <a:ext cx="337457" cy="860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314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479" y="2311400"/>
            <a:ext cx="5286375" cy="223520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6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統計學方法</a:t>
            </a:r>
            <a:r>
              <a:rPr lang="en-US" altLang="zh-CN" sz="6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CN" sz="6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sz="6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CN" sz="6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6700" b="1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條狀瑕疵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j-ea"/>
              </a:rPr>
              <a:t/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j-ea"/>
              </a:rPr>
            </a:b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92" y="3658565"/>
            <a:ext cx="3805002" cy="285375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文字方塊 4"/>
          <p:cNvSpPr txBox="1"/>
          <p:nvPr/>
        </p:nvSpPr>
        <p:spPr>
          <a:xfrm>
            <a:off x="8690971" y="6315827"/>
            <a:ext cx="144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▲條狀瑕疵</a:t>
            </a:r>
          </a:p>
        </p:txBody>
      </p:sp>
    </p:spTree>
    <p:extLst>
      <p:ext uri="{BB962C8B-B14F-4D97-AF65-F5344CB8AC3E}">
        <p14:creationId xmlns:p14="http://schemas.microsoft.com/office/powerpoint/2010/main" val="3212915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統計學方法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3C7DD-35EA-4676-A826-016473B0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10104"/>
            <a:ext cx="8470898" cy="410170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辨識邏輯</a:t>
            </a: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—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條狀瑕疵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lvl="1"/>
            <a:endParaRPr lang="zh-TW" altLang="en-US" sz="3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0" y="2540000"/>
            <a:ext cx="4245733" cy="3184299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874265" y="5917179"/>
            <a:ext cx="214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▲用這張圖做解釋</a:t>
            </a:r>
            <a:endParaRPr lang="en-US" altLang="zh-TW" dirty="0"/>
          </a:p>
        </p:txBody>
      </p:sp>
      <p:graphicFrame>
        <p:nvGraphicFramePr>
          <p:cNvPr id="17" name="資料庫圖表 16"/>
          <p:cNvGraphicFramePr/>
          <p:nvPr>
            <p:extLst>
              <p:ext uri="{D42A27DB-BD31-4B8C-83A1-F6EECF244321}">
                <p14:modId xmlns:p14="http://schemas.microsoft.com/office/powerpoint/2010/main" val="3486288582"/>
              </p:ext>
            </p:extLst>
          </p:nvPr>
        </p:nvGraphicFramePr>
        <p:xfrm>
          <a:off x="5180953" y="2107850"/>
          <a:ext cx="5323762" cy="440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1592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" y="685456"/>
            <a:ext cx="11326773" cy="259984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14457" y="3247662"/>
            <a:ext cx="365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/>
              <a:t>▲此表為</a:t>
            </a:r>
            <a:r>
              <a:rPr lang="en-US" altLang="en-US" dirty="0"/>
              <a:t>standard deviation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陣列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1" y="3869653"/>
            <a:ext cx="11338201" cy="248760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5720395" y="6309360"/>
            <a:ext cx="449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dirty="0"/>
              <a:t>▲此表為</a:t>
            </a:r>
            <a:r>
              <a:rPr lang="en-US" altLang="en-US" dirty="0"/>
              <a:t>standard deviation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陣列鄰居差值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2468197" y="1696345"/>
            <a:ext cx="2109432" cy="2157984"/>
            <a:chOff x="-4109140" y="-1630309"/>
            <a:chExt cx="2109432" cy="2157984"/>
          </a:xfrm>
        </p:grpSpPr>
        <p:sp>
          <p:nvSpPr>
            <p:cNvPr id="17" name="矩形圖說文字 16"/>
            <p:cNvSpPr/>
            <p:nvPr/>
          </p:nvSpPr>
          <p:spPr>
            <a:xfrm>
              <a:off x="-4109140" y="-1630309"/>
              <a:ext cx="2029968" cy="2157984"/>
            </a:xfrm>
            <a:prstGeom prst="wedgeRectCallout">
              <a:avLst>
                <a:gd name="adj1" fmla="val -121927"/>
                <a:gd name="adj2" fmla="val 56064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-4011388" y="-1536202"/>
              <a:ext cx="2011680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舉例來說</a:t>
              </a:r>
              <a:endParaRPr lang="en-US" altLang="zh-TW" dirty="0"/>
            </a:p>
            <a:p>
              <a:r>
                <a:rPr lang="en-US" altLang="zh-TW" dirty="0"/>
                <a:t>B26=C2-B2</a:t>
              </a:r>
            </a:p>
            <a:p>
              <a:r>
                <a:rPr lang="en-US" altLang="zh-TW" dirty="0"/>
                <a:t>B27=C3-B3</a:t>
              </a:r>
            </a:p>
            <a:p>
              <a:r>
                <a:rPr lang="en-US" altLang="zh-TW" sz="800" dirty="0"/>
                <a:t>.</a:t>
              </a:r>
            </a:p>
            <a:p>
              <a:r>
                <a:rPr lang="en-US" altLang="zh-TW" sz="800" dirty="0"/>
                <a:t>.</a:t>
              </a:r>
            </a:p>
            <a:p>
              <a:r>
                <a:rPr lang="en-US" altLang="zh-TW" sz="800" dirty="0"/>
                <a:t>.</a:t>
              </a:r>
            </a:p>
            <a:p>
              <a:r>
                <a:rPr lang="en-US" altLang="zh-TW" sz="800" dirty="0"/>
                <a:t>.</a:t>
              </a:r>
            </a:p>
            <a:p>
              <a:r>
                <a:rPr lang="en-US" altLang="zh-TW" dirty="0"/>
                <a:t>C26=D2-C2</a:t>
              </a:r>
            </a:p>
            <a:p>
              <a:r>
                <a:rPr lang="zh-TW" altLang="en-US" dirty="0"/>
                <a:t>黃色為差值</a:t>
              </a:r>
              <a:r>
                <a:rPr lang="en-US" altLang="zh-TW" dirty="0"/>
                <a:t>&gt;1</a:t>
              </a:r>
              <a:endParaRPr lang="zh-TW" altLang="en-US" dirty="0"/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87" y="1467592"/>
            <a:ext cx="4044082" cy="3033061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381677" y="3300624"/>
            <a:ext cx="33135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可以看出來瑕疵與黃色區域相交</a:t>
            </a:r>
          </a:p>
        </p:txBody>
      </p:sp>
    </p:spTree>
    <p:extLst>
      <p:ext uri="{BB962C8B-B14F-4D97-AF65-F5344CB8AC3E}">
        <p14:creationId xmlns:p14="http://schemas.microsoft.com/office/powerpoint/2010/main" val="387837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3C7DD-35EA-4676-A826-016473B0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10103"/>
            <a:ext cx="8470898" cy="4912467"/>
          </a:xfrm>
        </p:spPr>
        <p:txBody>
          <a:bodyPr>
            <a:normAutofit lnSpcReduction="10000"/>
          </a:bodyPr>
          <a:lstStyle/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辨識邏輯</a:t>
            </a: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—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條狀瑕疵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一行內有符合相鄰差值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&gt;1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的需大於等於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個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接下來用程式找出瑕疵所在範圍，並標記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找出範圍的左、右值，用長方形標記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3.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有些條狀瑕疵範圍內，可能中間會有空一行不符合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條件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，所以允許空一行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相鄰差值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&gt;1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小於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3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個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4.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如果只有單行符合相鄰差值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&gt;1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且大於等於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3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個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Case1: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等於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3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個→左或右行中有相鄰差值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&gt;1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→成立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Case2: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大於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3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個→直接單行成立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lvl="1"/>
            <a:endParaRPr lang="zh-TW" altLang="en-US" sz="3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統計學方法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群組 6"/>
          <p:cNvGrpSpPr/>
          <p:nvPr/>
        </p:nvGrpSpPr>
        <p:grpSpPr>
          <a:xfrm>
            <a:off x="653163" y="1930400"/>
            <a:ext cx="6346351" cy="4378740"/>
            <a:chOff x="653163" y="1651946"/>
            <a:chExt cx="8881292" cy="474702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63" y="1651946"/>
              <a:ext cx="8881292" cy="3818024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5962304" y="5469970"/>
              <a:ext cx="385465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TW" altLang="en-US" dirty="0"/>
                <a:t>↑  </a:t>
              </a:r>
              <a:r>
                <a:rPr lang="en-US" altLang="zh-TW" dirty="0"/>
                <a:t>3</a:t>
              </a:r>
              <a:r>
                <a:rPr lang="zh-TW" altLang="en-US" dirty="0"/>
                <a:t>個</a:t>
              </a: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6280406" y="5469970"/>
              <a:ext cx="385465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TW" altLang="en-US" dirty="0"/>
                <a:t>↑  </a:t>
              </a:r>
              <a:r>
                <a:rPr lang="en-US" altLang="zh-TW" dirty="0"/>
                <a:t>5</a:t>
              </a:r>
              <a:r>
                <a:rPr lang="zh-TW" altLang="en-US" dirty="0"/>
                <a:t>個</a:t>
              </a: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6571821" y="5475639"/>
              <a:ext cx="385465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TW" altLang="en-US" dirty="0"/>
                <a:t>↑  </a:t>
              </a:r>
              <a:r>
                <a:rPr lang="en-US" altLang="zh-TW" dirty="0"/>
                <a:t>8</a:t>
              </a:r>
              <a:r>
                <a:rPr lang="zh-TW" altLang="en-US" dirty="0"/>
                <a:t>個</a:t>
              </a: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646668" y="5469970"/>
              <a:ext cx="385465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TW" altLang="en-US" dirty="0"/>
                <a:t>↑  </a:t>
              </a:r>
              <a:r>
                <a:rPr lang="en-US" altLang="zh-TW" dirty="0"/>
                <a:t>2</a:t>
              </a:r>
              <a:r>
                <a:rPr lang="zh-TW" altLang="en-US" dirty="0"/>
                <a:t>個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962304" y="1651946"/>
              <a:ext cx="917467" cy="3818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14" y="1995463"/>
            <a:ext cx="4457026" cy="3342770"/>
          </a:xfrm>
          <a:prstGeom prst="rect">
            <a:avLst/>
          </a:prstGeom>
        </p:spPr>
      </p:pic>
      <p:grpSp>
        <p:nvGrpSpPr>
          <p:cNvPr id="23" name="群組 22"/>
          <p:cNvGrpSpPr/>
          <p:nvPr/>
        </p:nvGrpSpPr>
        <p:grpSpPr>
          <a:xfrm>
            <a:off x="649988" y="1929391"/>
            <a:ext cx="6291923" cy="4819751"/>
            <a:chOff x="653163" y="2503717"/>
            <a:chExt cx="11119421" cy="3159668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163" y="2513963"/>
              <a:ext cx="11119421" cy="2298818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3995057" y="2503717"/>
              <a:ext cx="1132114" cy="22751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3918103" y="4738693"/>
              <a:ext cx="275444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TW" altLang="en-US" dirty="0"/>
                <a:t>↑  </a:t>
              </a:r>
              <a:r>
                <a:rPr lang="en-US" altLang="zh-TW" dirty="0"/>
                <a:t>3</a:t>
              </a:r>
              <a:r>
                <a:rPr lang="zh-TW" altLang="en-US" dirty="0"/>
                <a:t>個</a:t>
              </a: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4308765" y="4740055"/>
              <a:ext cx="275444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TW" altLang="en-US" dirty="0"/>
                <a:t>↑  </a:t>
              </a:r>
              <a:r>
                <a:rPr lang="en-US" altLang="zh-TW" dirty="0">
                  <a:solidFill>
                    <a:srgbClr val="FF0000"/>
                  </a:solidFill>
                </a:rPr>
                <a:t>1</a:t>
              </a:r>
              <a:r>
                <a:rPr lang="zh-TW" altLang="en-US" dirty="0">
                  <a:solidFill>
                    <a:srgbClr val="FF0000"/>
                  </a:solidFill>
                </a:rPr>
                <a:t>個</a:t>
              </a: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4689394" y="4732305"/>
              <a:ext cx="275444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TW" altLang="en-US" dirty="0"/>
                <a:t>↑  </a:t>
              </a:r>
              <a:r>
                <a:rPr lang="en-US" altLang="zh-TW" dirty="0"/>
                <a:t>3</a:t>
              </a:r>
              <a:r>
                <a:rPr lang="zh-TW" altLang="en-US" dirty="0"/>
                <a:t>個</a:t>
              </a:r>
            </a:p>
          </p:txBody>
        </p:sp>
      </p:grpSp>
      <p:pic>
        <p:nvPicPr>
          <p:cNvPr id="29" name="圖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649" y="1989292"/>
            <a:ext cx="4412434" cy="3309326"/>
          </a:xfrm>
          <a:prstGeom prst="rect">
            <a:avLst/>
          </a:prstGeom>
        </p:spPr>
      </p:pic>
      <p:grpSp>
        <p:nvGrpSpPr>
          <p:cNvPr id="31" name="群組 30"/>
          <p:cNvGrpSpPr/>
          <p:nvPr/>
        </p:nvGrpSpPr>
        <p:grpSpPr>
          <a:xfrm>
            <a:off x="650393" y="1989292"/>
            <a:ext cx="6347499" cy="4783722"/>
            <a:chOff x="5334000" y="2289115"/>
            <a:chExt cx="6347499" cy="3206029"/>
          </a:xfrm>
        </p:grpSpPr>
        <p:grpSp>
          <p:nvGrpSpPr>
            <p:cNvPr id="32" name="群組 31"/>
            <p:cNvGrpSpPr/>
            <p:nvPr/>
          </p:nvGrpSpPr>
          <p:grpSpPr>
            <a:xfrm>
              <a:off x="5334000" y="2289115"/>
              <a:ext cx="6324887" cy="2279768"/>
              <a:chOff x="533115" y="2289115"/>
              <a:chExt cx="11125772" cy="2279768"/>
            </a:xfrm>
          </p:grpSpPr>
          <p:pic>
            <p:nvPicPr>
              <p:cNvPr id="35" name="圖片 3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115" y="2289116"/>
                <a:ext cx="11125770" cy="2279767"/>
              </a:xfrm>
              <a:prstGeom prst="rect">
                <a:avLst/>
              </a:prstGeom>
            </p:spPr>
          </p:pic>
          <p:sp>
            <p:nvSpPr>
              <p:cNvPr id="36" name="矩形 35"/>
              <p:cNvSpPr/>
              <p:nvPr/>
            </p:nvSpPr>
            <p:spPr>
              <a:xfrm>
                <a:off x="10895557" y="2289115"/>
                <a:ext cx="763330" cy="227976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文字方塊 32"/>
            <p:cNvSpPr txBox="1"/>
            <p:nvPr/>
          </p:nvSpPr>
          <p:spPr>
            <a:xfrm>
              <a:off x="11406055" y="4568883"/>
              <a:ext cx="275444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TW" altLang="en-US" dirty="0"/>
                <a:t>↑  </a:t>
              </a:r>
              <a:r>
                <a:rPr lang="en-US" altLang="zh-TW" dirty="0"/>
                <a:t>1</a:t>
              </a:r>
              <a:r>
                <a:rPr lang="zh-TW" altLang="en-US" dirty="0"/>
                <a:t>個</a:t>
              </a: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1191821" y="4571814"/>
              <a:ext cx="275444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TW" altLang="en-US" dirty="0"/>
                <a:t>↑  </a:t>
              </a:r>
              <a:r>
                <a:rPr lang="en-US" altLang="zh-TW" dirty="0"/>
                <a:t>3</a:t>
              </a:r>
              <a:r>
                <a:rPr lang="zh-TW" altLang="en-US" dirty="0"/>
                <a:t>個</a:t>
              </a:r>
            </a:p>
          </p:txBody>
        </p:sp>
      </p:grpSp>
      <p:pic>
        <p:nvPicPr>
          <p:cNvPr id="37" name="圖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73" y="2025170"/>
            <a:ext cx="4415609" cy="3311707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3672112" y="1283037"/>
            <a:ext cx="6884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+mj-ea"/>
              </a:rPr>
              <a:t>Case1:</a:t>
            </a:r>
            <a:r>
              <a:rPr lang="zh-TW" altLang="en-US" sz="2400" dirty="0">
                <a:solidFill>
                  <a:srgbClr val="FF0000"/>
                </a:solidFill>
                <a:latin typeface="+mj-ea"/>
              </a:rPr>
              <a:t>等於</a:t>
            </a:r>
            <a:r>
              <a:rPr lang="en-US" altLang="zh-TW" sz="2400" dirty="0">
                <a:solidFill>
                  <a:srgbClr val="FF0000"/>
                </a:solidFill>
                <a:latin typeface="+mj-ea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+mj-ea"/>
              </a:rPr>
              <a:t>個→左或右行中有相鄰差值</a:t>
            </a:r>
            <a:r>
              <a:rPr lang="en-US" altLang="zh-TW" sz="2400" dirty="0">
                <a:solidFill>
                  <a:srgbClr val="FF0000"/>
                </a:solidFill>
                <a:latin typeface="+mj-ea"/>
              </a:rPr>
              <a:t>&gt;1</a:t>
            </a:r>
            <a:r>
              <a:rPr lang="zh-TW" altLang="en-US" sz="2400" dirty="0">
                <a:solidFill>
                  <a:srgbClr val="FF0000"/>
                </a:solidFill>
                <a:latin typeface="+mj-ea"/>
              </a:rPr>
              <a:t>→成立</a:t>
            </a:r>
            <a:endParaRPr lang="en-US" altLang="zh-TW" sz="2400" dirty="0">
              <a:solidFill>
                <a:srgbClr val="FF0000"/>
              </a:solidFill>
              <a:latin typeface="+mj-ea"/>
            </a:endParaRPr>
          </a:p>
          <a:p>
            <a:endParaRPr lang="zh-TW" altLang="en-US" sz="3600" b="1" dirty="0"/>
          </a:p>
        </p:txBody>
      </p:sp>
      <p:grpSp>
        <p:nvGrpSpPr>
          <p:cNvPr id="39" name="群組 38"/>
          <p:cNvGrpSpPr/>
          <p:nvPr/>
        </p:nvGrpSpPr>
        <p:grpSpPr>
          <a:xfrm>
            <a:off x="667999" y="1929390"/>
            <a:ext cx="6402833" cy="4370957"/>
            <a:chOff x="542639" y="1513115"/>
            <a:chExt cx="8635663" cy="3906207"/>
          </a:xfrm>
        </p:grpSpPr>
        <p:sp>
          <p:nvSpPr>
            <p:cNvPr id="40" name="文字方塊 39"/>
            <p:cNvSpPr txBox="1"/>
            <p:nvPr/>
          </p:nvSpPr>
          <p:spPr>
            <a:xfrm>
              <a:off x="1119783" y="4491334"/>
              <a:ext cx="275444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TW" altLang="en-US" dirty="0"/>
                <a:t>↑  </a:t>
              </a:r>
              <a:r>
                <a:rPr lang="en-US" altLang="zh-TW" dirty="0"/>
                <a:t>9</a:t>
              </a:r>
              <a:r>
                <a:rPr lang="zh-TW" altLang="en-US" dirty="0"/>
                <a:t>個</a:t>
              </a: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542639" y="1513115"/>
              <a:ext cx="8635663" cy="3052594"/>
              <a:chOff x="542639" y="1513115"/>
              <a:chExt cx="8635663" cy="3052594"/>
            </a:xfrm>
          </p:grpSpPr>
          <p:pic>
            <p:nvPicPr>
              <p:cNvPr id="43" name="圖片 4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639" y="1513115"/>
                <a:ext cx="8635663" cy="3052594"/>
              </a:xfrm>
              <a:prstGeom prst="rect">
                <a:avLst/>
              </a:prstGeom>
            </p:spPr>
          </p:pic>
          <p:sp>
            <p:nvSpPr>
              <p:cNvPr id="44" name="矩形 43"/>
              <p:cNvSpPr/>
              <p:nvPr/>
            </p:nvSpPr>
            <p:spPr>
              <a:xfrm>
                <a:off x="1119784" y="1558696"/>
                <a:ext cx="305757" cy="300701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2" name="文字方塊 41"/>
            <p:cNvSpPr txBox="1"/>
            <p:nvPr/>
          </p:nvSpPr>
          <p:spPr>
            <a:xfrm>
              <a:off x="836281" y="4495992"/>
              <a:ext cx="275444" cy="92333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TW" altLang="en-US" dirty="0"/>
                <a:t>↑  </a:t>
              </a:r>
              <a:r>
                <a:rPr lang="en-US" altLang="zh-TW" dirty="0"/>
                <a:t>2</a:t>
              </a:r>
              <a:r>
                <a:rPr lang="zh-TW" altLang="en-US" dirty="0"/>
                <a:t>個</a:t>
              </a:r>
            </a:p>
          </p:txBody>
        </p:sp>
      </p:grpSp>
      <p:pic>
        <p:nvPicPr>
          <p:cNvPr id="45" name="圖片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84" y="1989292"/>
            <a:ext cx="4452777" cy="3339583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4505737" y="1283037"/>
            <a:ext cx="68845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+mj-ea"/>
              </a:rPr>
              <a:t>Case2:</a:t>
            </a:r>
            <a:r>
              <a:rPr lang="zh-TW" altLang="en-US" sz="2400" dirty="0">
                <a:solidFill>
                  <a:srgbClr val="FF0000"/>
                </a:solidFill>
                <a:latin typeface="+mj-ea"/>
              </a:rPr>
              <a:t>大於</a:t>
            </a:r>
            <a:r>
              <a:rPr lang="en-US" altLang="zh-TW" sz="2400" dirty="0">
                <a:solidFill>
                  <a:srgbClr val="FF0000"/>
                </a:solidFill>
                <a:latin typeface="+mj-ea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+mj-ea"/>
              </a:rPr>
              <a:t>個→直接單行成立</a:t>
            </a:r>
            <a:endParaRPr lang="en-US" altLang="zh-TW" sz="2400" dirty="0">
              <a:solidFill>
                <a:srgbClr val="FF0000"/>
              </a:solidFill>
              <a:latin typeface="+mj-ea"/>
            </a:endParaRPr>
          </a:p>
          <a:p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1186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8" grpId="1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統計學方法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3C7DD-35EA-4676-A826-016473B0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10104"/>
            <a:ext cx="8470898" cy="4101709"/>
          </a:xfrm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條狀瑕疵</a:t>
            </a:r>
            <a:r>
              <a:rPr lang="en-US" altLang="zh-TW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—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更多例子</a:t>
            </a:r>
            <a:endParaRPr lang="en-US" altLang="zh-TW" sz="3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lvl="1"/>
            <a:endParaRPr lang="zh-TW" altLang="en-US" sz="3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52" y="2300427"/>
            <a:ext cx="4818079" cy="3613559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467785" y="2300427"/>
            <a:ext cx="6431752" cy="3567854"/>
            <a:chOff x="448733" y="2323280"/>
            <a:chExt cx="6431752" cy="3567854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33" y="2323280"/>
              <a:ext cx="6431752" cy="3567854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2394694" y="2371979"/>
              <a:ext cx="878858" cy="34704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9" name="圖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438" y="2320833"/>
            <a:ext cx="4760984" cy="3570738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66" y="2278957"/>
            <a:ext cx="4816819" cy="3612614"/>
          </a:xfrm>
          <a:prstGeom prst="rect">
            <a:avLst/>
          </a:prstGeom>
        </p:spPr>
      </p:pic>
      <p:grpSp>
        <p:nvGrpSpPr>
          <p:cNvPr id="35" name="群組 34"/>
          <p:cNvGrpSpPr/>
          <p:nvPr/>
        </p:nvGrpSpPr>
        <p:grpSpPr>
          <a:xfrm>
            <a:off x="382351" y="2335256"/>
            <a:ext cx="6434927" cy="3541893"/>
            <a:chOff x="533114" y="2311342"/>
            <a:chExt cx="11125772" cy="2235315"/>
          </a:xfrm>
        </p:grpSpPr>
        <p:pic>
          <p:nvPicPr>
            <p:cNvPr id="36" name="圖片 3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114" y="2311342"/>
              <a:ext cx="11125772" cy="2235315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9457335" y="2311342"/>
              <a:ext cx="1080519" cy="22353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450855" y="2405963"/>
            <a:ext cx="6385475" cy="3520938"/>
            <a:chOff x="533115" y="2298641"/>
            <a:chExt cx="11125772" cy="2268527"/>
          </a:xfrm>
        </p:grpSpPr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115" y="2298641"/>
              <a:ext cx="11125772" cy="2260715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1670924" y="2307771"/>
              <a:ext cx="1063809" cy="22593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0807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58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4" name="Straight Connector 59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63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7" name="Rectangle 70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72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74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9D265E6-AEB5-4E5A-8D37-DD9B87EF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CN" altLang="en-US" sz="6000" dirty="0">
                <a:solidFill>
                  <a:srgbClr val="002060"/>
                </a:solidFill>
                <a:latin typeface="+mj-ea"/>
              </a:rPr>
              <a:t>成果展示</a:t>
            </a:r>
            <a:endParaRPr lang="en-US" altLang="zh-TW" sz="6000" dirty="0">
              <a:solidFill>
                <a:srgbClr val="002060"/>
              </a:solidFill>
              <a:latin typeface="+mj-ea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破洞瑕疵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436DF64A-77C2-5447-9715-5E096183F0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412660"/>
              </p:ext>
            </p:extLst>
          </p:nvPr>
        </p:nvGraphicFramePr>
        <p:xfrm>
          <a:off x="445558" y="1259020"/>
          <a:ext cx="9781623" cy="256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436DF64A-77C2-5447-9715-5E096183F0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5244347"/>
              </p:ext>
            </p:extLst>
          </p:nvPr>
        </p:nvGraphicFramePr>
        <p:xfrm>
          <a:off x="445558" y="3903881"/>
          <a:ext cx="9971567" cy="2622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51404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mtClean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條狀瑕疵</a:t>
            </a:r>
            <a:endParaRPr lang="zh-TW" altLang="en-US" dirty="0">
              <a:solidFill>
                <a:schemeClr val="tx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436DF64A-77C2-5447-9715-5E096183F0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8042679"/>
              </p:ext>
            </p:extLst>
          </p:nvPr>
        </p:nvGraphicFramePr>
        <p:xfrm>
          <a:off x="445558" y="1259020"/>
          <a:ext cx="9781623" cy="256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436DF64A-77C2-5447-9715-5E096183F0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645390"/>
              </p:ext>
            </p:extLst>
          </p:nvPr>
        </p:nvGraphicFramePr>
        <p:xfrm>
          <a:off x="445558" y="3903881"/>
          <a:ext cx="9971567" cy="2622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35113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最終結果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5" name="資料庫圖表 14">
            <a:extLst>
              <a:ext uri="{FF2B5EF4-FFF2-40B4-BE49-F238E27FC236}">
                <a16:creationId xmlns:a16="http://schemas.microsoft.com/office/drawing/2014/main" id="{436DF64A-77C2-5447-9715-5E096183F0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6777404"/>
              </p:ext>
            </p:extLst>
          </p:nvPr>
        </p:nvGraphicFramePr>
        <p:xfrm>
          <a:off x="739774" y="1562385"/>
          <a:ext cx="10352769" cy="3281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資料庫圖表 12">
            <a:extLst>
              <a:ext uri="{FF2B5EF4-FFF2-40B4-BE49-F238E27FC236}">
                <a16:creationId xmlns:a16="http://schemas.microsoft.com/office/drawing/2014/main" id="{436DF64A-77C2-5447-9715-5E096183F0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058939"/>
              </p:ext>
            </p:extLst>
          </p:nvPr>
        </p:nvGraphicFramePr>
        <p:xfrm>
          <a:off x="739774" y="4049428"/>
          <a:ext cx="10352769" cy="3281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0516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58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4" name="Straight Connector 59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Isosceles Triangle 63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7" name="Rectangle 70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72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74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69D265E6-AEB5-4E5A-8D37-DD9B87EF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zh-CN" altLang="en-US" sz="6000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選擇方法</a:t>
            </a:r>
            <a:endParaRPr lang="en-US" altLang="zh-TW" sz="6000" dirty="0">
              <a:solidFill>
                <a:srgbClr val="00206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5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62E8DCE9-BBFD-4300-8576-F5208480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altLang="zh-TW" sz="4800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</a:t>
            </a:r>
            <a:r>
              <a:rPr lang="zh-TW" altLang="en-US" sz="4800" dirty="0">
                <a:solidFill>
                  <a:srgbClr val="00206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製作人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EEE39F-7594-47B9-8BFE-306447331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5095012" cy="5224724"/>
          </a:xfrm>
        </p:spPr>
        <p:txBody>
          <a:bodyPr anchor="ctr">
            <a:normAutofit/>
          </a:bodyPr>
          <a:lstStyle/>
          <a:p>
            <a:pPr fontAlgn="ctr">
              <a:buSzPct val="70000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407410348 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資工三Ａ 彭凱琳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fontAlgn="ctr">
              <a:buSzPct val="70000"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407430023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航太三Ｂ 丁育翎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315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統計學方法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3C7DD-35EA-4676-A826-016473B0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10104"/>
            <a:ext cx="8470898" cy="410170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選擇理由</a:t>
            </a:r>
            <a:endParaRPr lang="en-US" altLang="zh-CN" sz="3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zh-TW" altLang="en-US" sz="3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因為組員兩人的設備如要反覆進行模型訓練過於耗時</a:t>
            </a:r>
            <a:endParaRPr lang="en-US" altLang="zh-TW" sz="3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zh-TW" altLang="en-US" sz="34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過去沒有接觸過機器學習相關的知識</a:t>
            </a:r>
          </a:p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931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統計學方法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3C7DD-35EA-4676-A826-016473B0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10104"/>
            <a:ext cx="8470898" cy="4101709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遭遇困難（一）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一開始想要取得特徵資訊便做了直方圖分析，但卻發現不知從何下手</a:t>
            </a:r>
          </a:p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ECECF1-A888-674E-A30D-85884F866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2" y="3401298"/>
            <a:ext cx="5003800" cy="1981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B93DE05-95DB-164E-A887-43282ABDF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01" y="3388598"/>
            <a:ext cx="48895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5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統計學方法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3C7DD-35EA-4676-A826-016473B0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10104"/>
            <a:ext cx="8470898" cy="4101709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解決方法</a:t>
            </a:r>
            <a:endParaRPr lang="en-US" altLang="zh-CN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後來我們想說不看統計圖出來的數據，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便匯出到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Excel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直接去看原始數據，順利找到可用來辨識的指標數值</a:t>
            </a:r>
          </a:p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71BDF7-0137-C847-8EA5-82EAC74AC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186" y="3157371"/>
            <a:ext cx="5964348" cy="335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12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479" y="2311400"/>
            <a:ext cx="5286375" cy="223520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6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統計學方法</a:t>
            </a:r>
            <a:r>
              <a:rPr lang="en-US" altLang="zh-CN" sz="6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CN" sz="6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CN" sz="6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CN" sz="67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6700" b="1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破洞瑕疵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j-ea"/>
              </a:rPr>
              <a:t/>
            </a:r>
            <a:b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j-ea"/>
              </a:rPr>
            </a:b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92" y="3658565"/>
            <a:ext cx="3805003" cy="285375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文字方塊 4"/>
          <p:cNvSpPr txBox="1"/>
          <p:nvPr/>
        </p:nvSpPr>
        <p:spPr>
          <a:xfrm>
            <a:off x="8690971" y="6315827"/>
            <a:ext cx="144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▲破洞瑕疵</a:t>
            </a:r>
          </a:p>
        </p:txBody>
      </p:sp>
    </p:spTree>
    <p:extLst>
      <p:ext uri="{BB962C8B-B14F-4D97-AF65-F5344CB8AC3E}">
        <p14:creationId xmlns:p14="http://schemas.microsoft.com/office/powerpoint/2010/main" val="418472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統計學方法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3C7DD-35EA-4676-A826-016473B0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510104"/>
            <a:ext cx="8470898" cy="410170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辨識邏輯</a:t>
            </a: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—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破洞瑕疵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lvl="1"/>
            <a:endParaRPr lang="zh-TW" altLang="en-US" sz="3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2" y="2330596"/>
            <a:ext cx="3790483" cy="379048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2054335" y="6290442"/>
            <a:ext cx="220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▲用這張圖做解釋</a:t>
            </a:r>
            <a:endParaRPr lang="en-US" altLang="zh-TW" dirty="0"/>
          </a:p>
        </p:txBody>
      </p:sp>
      <p:graphicFrame>
        <p:nvGraphicFramePr>
          <p:cNvPr id="17" name="資料庫圖表 16"/>
          <p:cNvGraphicFramePr/>
          <p:nvPr>
            <p:extLst>
              <p:ext uri="{D42A27DB-BD31-4B8C-83A1-F6EECF244321}">
                <p14:modId xmlns:p14="http://schemas.microsoft.com/office/powerpoint/2010/main" val="4288892512"/>
              </p:ext>
            </p:extLst>
          </p:nvPr>
        </p:nvGraphicFramePr>
        <p:xfrm>
          <a:off x="5415451" y="2067454"/>
          <a:ext cx="5448492" cy="4444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163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77" t="26123" r="16738" b="33593"/>
          <a:stretch/>
        </p:blipFill>
        <p:spPr>
          <a:xfrm>
            <a:off x="582251" y="249112"/>
            <a:ext cx="10434237" cy="284570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473952" y="3094813"/>
            <a:ext cx="3182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▲此表為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correlation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陣列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1" y="3489762"/>
            <a:ext cx="10434237" cy="2819598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473952" y="6309360"/>
            <a:ext cx="373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▲此表為</a:t>
            </a:r>
            <a:r>
              <a:rPr lang="en-US" altLang="zh-TW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correlation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陣列鄰居差值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8" name="群組 17"/>
          <p:cNvGrpSpPr/>
          <p:nvPr/>
        </p:nvGrpSpPr>
        <p:grpSpPr>
          <a:xfrm>
            <a:off x="3415255" y="1842318"/>
            <a:ext cx="2109432" cy="2157984"/>
            <a:chOff x="3227832" y="2212848"/>
            <a:chExt cx="2109432" cy="2157984"/>
          </a:xfrm>
        </p:grpSpPr>
        <p:sp>
          <p:nvSpPr>
            <p:cNvPr id="17" name="矩形圖說文字 16"/>
            <p:cNvSpPr/>
            <p:nvPr/>
          </p:nvSpPr>
          <p:spPr>
            <a:xfrm>
              <a:off x="3227832" y="2212848"/>
              <a:ext cx="2029968" cy="2157984"/>
            </a:xfrm>
            <a:prstGeom prst="wedgeRectCallout">
              <a:avLst>
                <a:gd name="adj1" fmla="val -123536"/>
                <a:gd name="adj2" fmla="val 45975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3325584" y="2306955"/>
              <a:ext cx="2011680" cy="1969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舉例來說</a:t>
              </a:r>
              <a:endParaRPr lang="en-US" altLang="zh-TW" dirty="0"/>
            </a:p>
            <a:p>
              <a:r>
                <a:rPr lang="en-US" altLang="zh-TW" dirty="0"/>
                <a:t>B23=C2-B2</a:t>
              </a:r>
            </a:p>
            <a:p>
              <a:r>
                <a:rPr lang="en-US" altLang="zh-TW" dirty="0"/>
                <a:t>B24=C3-B3</a:t>
              </a:r>
            </a:p>
            <a:p>
              <a:r>
                <a:rPr lang="en-US" altLang="zh-TW" sz="800" dirty="0"/>
                <a:t>.</a:t>
              </a:r>
            </a:p>
            <a:p>
              <a:r>
                <a:rPr lang="en-US" altLang="zh-TW" sz="800" dirty="0"/>
                <a:t>.</a:t>
              </a:r>
            </a:p>
            <a:p>
              <a:r>
                <a:rPr lang="en-US" altLang="zh-TW" sz="800" dirty="0"/>
                <a:t>.</a:t>
              </a:r>
            </a:p>
            <a:p>
              <a:r>
                <a:rPr lang="en-US" altLang="zh-TW" sz="800" dirty="0"/>
                <a:t>.</a:t>
              </a:r>
            </a:p>
            <a:p>
              <a:r>
                <a:rPr lang="en-US" altLang="zh-TW" dirty="0"/>
                <a:t>C23=D2-C2</a:t>
              </a:r>
            </a:p>
            <a:p>
              <a:r>
                <a:rPr lang="zh-TW" altLang="en-US" dirty="0"/>
                <a:t>黃色為差值</a:t>
              </a:r>
              <a:r>
                <a:rPr lang="en-US" altLang="zh-TW" dirty="0"/>
                <a:t>&gt;0.1</a:t>
              </a:r>
              <a:endParaRPr lang="zh-TW" altLang="en-US" dirty="0"/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814" y="899269"/>
            <a:ext cx="4044082" cy="4044082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6394128" y="3822343"/>
            <a:ext cx="3858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solidFill>
                  <a:srgbClr val="FF0000"/>
                </a:solidFill>
              </a:rPr>
              <a:t>可以很容易看出來瑕疵與黃色區域相符</a:t>
            </a:r>
          </a:p>
        </p:txBody>
      </p:sp>
    </p:spTree>
    <p:extLst>
      <p:ext uri="{BB962C8B-B14F-4D97-AF65-F5344CB8AC3E}">
        <p14:creationId xmlns:p14="http://schemas.microsoft.com/office/powerpoint/2010/main" val="239013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39FD28-A8BF-47EE-B6F3-93D8E61E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統計學方法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92" y="3658565"/>
            <a:ext cx="3805003" cy="2853752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5" name="文字方塊 4"/>
          <p:cNvSpPr txBox="1"/>
          <p:nvPr/>
        </p:nvSpPr>
        <p:spPr>
          <a:xfrm>
            <a:off x="8690971" y="6315827"/>
            <a:ext cx="1442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▲洞洞瑕疵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93C7DD-35EA-4676-A826-016473B07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2" y="1424842"/>
            <a:ext cx="8470898" cy="4101709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辨識邏輯</a:t>
            </a: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—</a:t>
            </a:r>
            <a:r>
              <a:rPr lang="zh-TW" altLang="en-US" sz="36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破洞瑕疵</a:t>
            </a:r>
            <a:endParaRPr lang="en-US" altLang="zh-TW" sz="36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1.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接下來用程式找出瑕疵所在範圍，並標記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找出範圍的上、下、左、右值，用長方形標記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marL="0" indent="0">
              <a:buNone/>
            </a:pP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2.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為了與條狀瑕疵區分，另外多設一個條件，在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相鄰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</a:endParaRPr>
          </a:p>
          <a:p>
            <a:pPr marL="0" indent="0">
              <a:buNone/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的值相差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0.1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以上圈出來的範圍，裡面的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</a:endParaRPr>
          </a:p>
          <a:p>
            <a:pPr marL="0" indent="0">
              <a:buNone/>
            </a:pP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點必須占全部的</a:t>
            </a:r>
            <a:r>
              <a:rPr lang="en-US" altLang="zh-TW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1/2</a:t>
            </a:r>
            <a:r>
              <a:rPr lang="zh-TW" altLang="en-US" sz="2800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以上</a:t>
            </a: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pPr lvl="1"/>
            <a:endParaRPr lang="zh-TW" altLang="en-US" sz="34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23190" y="1672016"/>
            <a:ext cx="4659071" cy="3597690"/>
            <a:chOff x="488663" y="2270065"/>
            <a:chExt cx="9149114" cy="3243767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663" y="2270065"/>
              <a:ext cx="9149114" cy="3243767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678424" y="2468880"/>
              <a:ext cx="1472184" cy="2029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302" y="1442407"/>
            <a:ext cx="5753724" cy="431529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726891" y="5854162"/>
            <a:ext cx="712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條狀瑕疵 相鄰的差值</a:t>
            </a:r>
            <a:r>
              <a:rPr lang="en-US" altLang="zh-TW" sz="2400" b="1" dirty="0">
                <a:solidFill>
                  <a:srgbClr val="FF0000"/>
                </a:solidFill>
              </a:rPr>
              <a:t>&gt;0.1</a:t>
            </a:r>
            <a:r>
              <a:rPr lang="zh-TW" altLang="en-US" sz="2400" b="1" dirty="0">
                <a:solidFill>
                  <a:srgbClr val="FF0000"/>
                </a:solidFill>
              </a:rPr>
              <a:t>個數 少於所圈範圍的</a:t>
            </a:r>
            <a:r>
              <a:rPr lang="en-US" altLang="zh-TW" sz="2400" b="1" dirty="0">
                <a:solidFill>
                  <a:srgbClr val="FF0000"/>
                </a:solidFill>
              </a:rPr>
              <a:t>1/2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4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  <p:bldP spid="15" grpId="0"/>
    </p:bldLst>
  </p:timing>
</p:sld>
</file>

<file path=ppt/theme/theme1.xml><?xml version="1.0" encoding="utf-8"?>
<a:theme xmlns:a="http://schemas.openxmlformats.org/drawingml/2006/main" name="多面向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665</Words>
  <Application>Microsoft Office PowerPoint</Application>
  <PresentationFormat>寬螢幕</PresentationFormat>
  <Paragraphs>112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方正姚体</vt:lpstr>
      <vt:lpstr>微軟正黑體</vt:lpstr>
      <vt:lpstr>微軟正黑體</vt:lpstr>
      <vt:lpstr>Arial</vt:lpstr>
      <vt:lpstr>Trebuchet MS</vt:lpstr>
      <vt:lpstr>Wingdings 3</vt:lpstr>
      <vt:lpstr>多面向</vt:lpstr>
      <vt:lpstr>影像處理期末報告</vt:lpstr>
      <vt:lpstr>選擇方法</vt:lpstr>
      <vt:lpstr>統計學方法</vt:lpstr>
      <vt:lpstr>統計學方法</vt:lpstr>
      <vt:lpstr>統計學方法</vt:lpstr>
      <vt:lpstr>統計學方法  破洞瑕疵 </vt:lpstr>
      <vt:lpstr>統計學方法</vt:lpstr>
      <vt:lpstr>PowerPoint 簡報</vt:lpstr>
      <vt:lpstr>統計學方法</vt:lpstr>
      <vt:lpstr>統計學方法</vt:lpstr>
      <vt:lpstr>統計學方法  條狀瑕疵 </vt:lpstr>
      <vt:lpstr>統計學方法</vt:lpstr>
      <vt:lpstr>PowerPoint 簡報</vt:lpstr>
      <vt:lpstr>統計學方法</vt:lpstr>
      <vt:lpstr>統計學方法</vt:lpstr>
      <vt:lpstr>成果展示</vt:lpstr>
      <vt:lpstr>破洞瑕疵</vt:lpstr>
      <vt:lpstr>條狀瑕疵</vt:lpstr>
      <vt:lpstr>最終結果</vt:lpstr>
      <vt:lpstr>  製作人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共享經濟</dc:title>
  <dc:creator>07040612</dc:creator>
  <cp:lastModifiedBy>HP</cp:lastModifiedBy>
  <cp:revision>83</cp:revision>
  <dcterms:created xsi:type="dcterms:W3CDTF">2019-05-26T19:09:06Z</dcterms:created>
  <dcterms:modified xsi:type="dcterms:W3CDTF">2021-06-20T10:55:06Z</dcterms:modified>
</cp:coreProperties>
</file>